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Segoe UI"/>
          <a:ea typeface="Segoe UI"/>
          <a:cs typeface="Segoe UI"/>
        </a:font>
        <a:srgbClr val="5859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B"/>
          </a:solidFill>
        </a:fill>
      </a:tcStyle>
    </a:wholeTbl>
    <a:band2H>
      <a:tcTxStyle b="def" i="def"/>
      <a:tcStyle>
        <a:tcBdr/>
        <a:fill>
          <a:solidFill>
            <a:srgbClr val="E6EBF5"/>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Segoe UI"/>
          <a:ea typeface="Segoe UI"/>
          <a:cs typeface="Segoe UI"/>
        </a:font>
        <a:srgbClr val="5859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5CB"/>
          </a:solidFill>
        </a:fill>
      </a:tcStyle>
    </a:wholeTbl>
    <a:band2H>
      <a:tcTxStyle b="def" i="def"/>
      <a:tcStyle>
        <a:tcBdr/>
        <a:fill>
          <a:solidFill>
            <a:srgbClr val="FCEBE7"/>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Segoe UI"/>
          <a:ea typeface="Segoe UI"/>
          <a:cs typeface="Segoe UI"/>
        </a:font>
        <a:srgbClr val="5859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DCA"/>
          </a:solidFill>
        </a:fill>
      </a:tcStyle>
    </a:wholeTbl>
    <a:band2H>
      <a:tcTxStyle b="def" i="def"/>
      <a:tcStyle>
        <a:tcBdr/>
        <a:fill>
          <a:solidFill>
            <a:srgbClr val="FFF6E6"/>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Segoe UI"/>
          <a:ea typeface="Segoe UI"/>
          <a:cs typeface="Segoe UI"/>
        </a:font>
        <a:srgbClr val="5859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Segoe UI"/>
          <a:ea typeface="Segoe UI"/>
          <a:cs typeface="Segoe U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egoe UI"/>
          <a:ea typeface="Segoe UI"/>
          <a:cs typeface="Segoe UI"/>
        </a:font>
        <a:srgbClr val="58595B"/>
      </a:tcTxStyle>
      <a:tcStyle>
        <a:tcBdr>
          <a:left>
            <a:ln w="12700" cap="flat">
              <a:noFill/>
              <a:miter lim="400000"/>
            </a:ln>
          </a:left>
          <a:right>
            <a:ln w="12700" cap="flat">
              <a:noFill/>
              <a:miter lim="400000"/>
            </a:ln>
          </a:right>
          <a:top>
            <a:ln w="50800" cap="flat">
              <a:solidFill>
                <a:srgbClr val="58595B"/>
              </a:solidFill>
              <a:prstDash val="solid"/>
              <a:round/>
            </a:ln>
          </a:top>
          <a:bottom>
            <a:ln w="25400" cap="flat">
              <a:solidFill>
                <a:srgbClr val="58595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egoe UI"/>
          <a:ea typeface="Segoe UI"/>
          <a:cs typeface="Segoe UI"/>
        </a:font>
        <a:srgbClr val="FFFFFF"/>
      </a:tcTxStyle>
      <a:tcStyle>
        <a:tcBdr>
          <a:left>
            <a:ln w="12700" cap="flat">
              <a:noFill/>
              <a:miter lim="400000"/>
            </a:ln>
          </a:left>
          <a:right>
            <a:ln w="12700" cap="flat">
              <a:noFill/>
              <a:miter lim="400000"/>
            </a:ln>
          </a:right>
          <a:top>
            <a:ln w="25400" cap="flat">
              <a:solidFill>
                <a:srgbClr val="58595B"/>
              </a:solidFill>
              <a:prstDash val="solid"/>
              <a:round/>
            </a:ln>
          </a:top>
          <a:bottom>
            <a:ln w="25400" cap="flat">
              <a:solidFill>
                <a:srgbClr val="58595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Segoe UI"/>
          <a:ea typeface="Segoe UI"/>
          <a:cs typeface="Segoe UI"/>
        </a:font>
        <a:srgbClr val="5859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8595B"/>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8595B"/>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8595B"/>
          </a:solidFill>
        </a:fill>
      </a:tcStyle>
    </a:firstRow>
  </a:tblStyle>
  <a:tblStyle styleId="{2708684C-4D16-4618-839F-0558EEFCDFE6}" styleName="">
    <a:tblBg/>
    <a:wholeTbl>
      <a:tcTxStyle b="off" i="off">
        <a:font>
          <a:latin typeface="Segoe UI"/>
          <a:ea typeface="Segoe UI"/>
          <a:cs typeface="Segoe UI"/>
        </a:font>
        <a:srgbClr val="58595B"/>
      </a:tcTxStyle>
      <a:tcStyle>
        <a:tcBdr>
          <a:left>
            <a:ln w="12700" cap="flat">
              <a:solidFill>
                <a:srgbClr val="58595B"/>
              </a:solidFill>
              <a:prstDash val="solid"/>
              <a:round/>
            </a:ln>
          </a:left>
          <a:right>
            <a:ln w="12700" cap="flat">
              <a:solidFill>
                <a:srgbClr val="58595B"/>
              </a:solidFill>
              <a:prstDash val="solid"/>
              <a:round/>
            </a:ln>
          </a:right>
          <a:top>
            <a:ln w="12700" cap="flat">
              <a:solidFill>
                <a:srgbClr val="58595B"/>
              </a:solidFill>
              <a:prstDash val="solid"/>
              <a:round/>
            </a:ln>
          </a:top>
          <a:bottom>
            <a:ln w="12700" cap="flat">
              <a:solidFill>
                <a:srgbClr val="58595B"/>
              </a:solidFill>
              <a:prstDash val="solid"/>
              <a:round/>
            </a:ln>
          </a:bottom>
          <a:insideH>
            <a:ln w="12700" cap="flat">
              <a:solidFill>
                <a:srgbClr val="58595B"/>
              </a:solidFill>
              <a:prstDash val="solid"/>
              <a:round/>
            </a:ln>
          </a:insideH>
          <a:insideV>
            <a:ln w="12700" cap="flat">
              <a:solidFill>
                <a:srgbClr val="58595B"/>
              </a:solidFill>
              <a:prstDash val="solid"/>
              <a:round/>
            </a:ln>
          </a:insideV>
        </a:tcBdr>
        <a:fill>
          <a:solidFill>
            <a:srgbClr val="58595B">
              <a:alpha val="20000"/>
            </a:srgbClr>
          </a:solidFill>
        </a:fill>
      </a:tcStyle>
    </a:wholeTbl>
    <a:band2H>
      <a:tcTxStyle b="def" i="def"/>
      <a:tcStyle>
        <a:tcBdr/>
        <a:fill>
          <a:solidFill>
            <a:srgbClr val="FFFFFF"/>
          </a:solidFill>
        </a:fill>
      </a:tcStyle>
    </a:band2H>
    <a:firstCol>
      <a:tcTxStyle b="on" i="off">
        <a:font>
          <a:latin typeface="Segoe UI"/>
          <a:ea typeface="Segoe UI"/>
          <a:cs typeface="Segoe UI"/>
        </a:font>
        <a:srgbClr val="58595B"/>
      </a:tcTxStyle>
      <a:tcStyle>
        <a:tcBdr>
          <a:left>
            <a:ln w="12700" cap="flat">
              <a:solidFill>
                <a:srgbClr val="58595B"/>
              </a:solidFill>
              <a:prstDash val="solid"/>
              <a:round/>
            </a:ln>
          </a:left>
          <a:right>
            <a:ln w="12700" cap="flat">
              <a:solidFill>
                <a:srgbClr val="58595B"/>
              </a:solidFill>
              <a:prstDash val="solid"/>
              <a:round/>
            </a:ln>
          </a:right>
          <a:top>
            <a:ln w="12700" cap="flat">
              <a:solidFill>
                <a:srgbClr val="58595B"/>
              </a:solidFill>
              <a:prstDash val="solid"/>
              <a:round/>
            </a:ln>
          </a:top>
          <a:bottom>
            <a:ln w="12700" cap="flat">
              <a:solidFill>
                <a:srgbClr val="58595B"/>
              </a:solidFill>
              <a:prstDash val="solid"/>
              <a:round/>
            </a:ln>
          </a:bottom>
          <a:insideH>
            <a:ln w="12700" cap="flat">
              <a:solidFill>
                <a:srgbClr val="58595B"/>
              </a:solidFill>
              <a:prstDash val="solid"/>
              <a:round/>
            </a:ln>
          </a:insideH>
          <a:insideV>
            <a:ln w="12700" cap="flat">
              <a:solidFill>
                <a:srgbClr val="58595B"/>
              </a:solidFill>
              <a:prstDash val="solid"/>
              <a:round/>
            </a:ln>
          </a:insideV>
        </a:tcBdr>
        <a:fill>
          <a:solidFill>
            <a:srgbClr val="58595B">
              <a:alpha val="20000"/>
            </a:srgbClr>
          </a:solidFill>
        </a:fill>
      </a:tcStyle>
    </a:firstCol>
    <a:lastRow>
      <a:tcTxStyle b="on" i="off">
        <a:font>
          <a:latin typeface="Segoe UI"/>
          <a:ea typeface="Segoe UI"/>
          <a:cs typeface="Segoe UI"/>
        </a:font>
        <a:srgbClr val="58595B"/>
      </a:tcTxStyle>
      <a:tcStyle>
        <a:tcBdr>
          <a:left>
            <a:ln w="12700" cap="flat">
              <a:solidFill>
                <a:srgbClr val="58595B"/>
              </a:solidFill>
              <a:prstDash val="solid"/>
              <a:round/>
            </a:ln>
          </a:left>
          <a:right>
            <a:ln w="12700" cap="flat">
              <a:solidFill>
                <a:srgbClr val="58595B"/>
              </a:solidFill>
              <a:prstDash val="solid"/>
              <a:round/>
            </a:ln>
          </a:right>
          <a:top>
            <a:ln w="50800" cap="flat">
              <a:solidFill>
                <a:srgbClr val="58595B"/>
              </a:solidFill>
              <a:prstDash val="solid"/>
              <a:round/>
            </a:ln>
          </a:top>
          <a:bottom>
            <a:ln w="12700" cap="flat">
              <a:solidFill>
                <a:srgbClr val="58595B"/>
              </a:solidFill>
              <a:prstDash val="solid"/>
              <a:round/>
            </a:ln>
          </a:bottom>
          <a:insideH>
            <a:ln w="12700" cap="flat">
              <a:solidFill>
                <a:srgbClr val="58595B"/>
              </a:solidFill>
              <a:prstDash val="solid"/>
              <a:round/>
            </a:ln>
          </a:insideH>
          <a:insideV>
            <a:ln w="12700" cap="flat">
              <a:solidFill>
                <a:srgbClr val="58595B"/>
              </a:solidFill>
              <a:prstDash val="solid"/>
              <a:round/>
            </a:ln>
          </a:insideV>
        </a:tcBdr>
        <a:fill>
          <a:noFill/>
        </a:fill>
      </a:tcStyle>
    </a:lastRow>
    <a:firstRow>
      <a:tcTxStyle b="on" i="off">
        <a:font>
          <a:latin typeface="Segoe UI"/>
          <a:ea typeface="Segoe UI"/>
          <a:cs typeface="Segoe UI"/>
        </a:font>
        <a:srgbClr val="58595B"/>
      </a:tcTxStyle>
      <a:tcStyle>
        <a:tcBdr>
          <a:left>
            <a:ln w="12700" cap="flat">
              <a:solidFill>
                <a:srgbClr val="58595B"/>
              </a:solidFill>
              <a:prstDash val="solid"/>
              <a:round/>
            </a:ln>
          </a:left>
          <a:right>
            <a:ln w="12700" cap="flat">
              <a:solidFill>
                <a:srgbClr val="58595B"/>
              </a:solidFill>
              <a:prstDash val="solid"/>
              <a:round/>
            </a:ln>
          </a:right>
          <a:top>
            <a:ln w="12700" cap="flat">
              <a:solidFill>
                <a:srgbClr val="58595B"/>
              </a:solidFill>
              <a:prstDash val="solid"/>
              <a:round/>
            </a:ln>
          </a:top>
          <a:bottom>
            <a:ln w="25400" cap="flat">
              <a:solidFill>
                <a:srgbClr val="58595B"/>
              </a:solidFill>
              <a:prstDash val="solid"/>
              <a:round/>
            </a:ln>
          </a:bottom>
          <a:insideH>
            <a:ln w="12700" cap="flat">
              <a:solidFill>
                <a:srgbClr val="58595B"/>
              </a:solidFill>
              <a:prstDash val="solid"/>
              <a:round/>
            </a:ln>
          </a:insideH>
          <a:insideV>
            <a:ln w="12700" cap="flat">
              <a:solidFill>
                <a:srgbClr val="58595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ph type="sldImg"/>
          </p:nvPr>
        </p:nvSpPr>
        <p:spPr>
          <a:xfrm>
            <a:off x="1143000" y="685800"/>
            <a:ext cx="4572000" cy="3429000"/>
          </a:xfrm>
          <a:prstGeom prst="rect">
            <a:avLst/>
          </a:prstGeom>
        </p:spPr>
        <p:txBody>
          <a:bodyPr/>
          <a:lstStyle/>
          <a:p>
            <a:pPr/>
          </a:p>
        </p:txBody>
      </p:sp>
      <p:sp>
        <p:nvSpPr>
          <p:cNvPr id="301" name="Shape 3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chemeClr val="accent1"/>
        </a:solidFill>
      </p:bgPr>
    </p:bg>
    <p:spTree>
      <p:nvGrpSpPr>
        <p:cNvPr id="1" name=""/>
        <p:cNvGrpSpPr/>
        <p:nvPr/>
      </p:nvGrpSpPr>
      <p:grpSpPr>
        <a:xfrm>
          <a:off x="0" y="0"/>
          <a:ext cx="0" cy="0"/>
          <a:chOff x="0" y="0"/>
          <a:chExt cx="0" cy="0"/>
        </a:xfrm>
      </p:grpSpPr>
      <p:sp>
        <p:nvSpPr>
          <p:cNvPr id="18" name="Shape 18"/>
          <p:cNvSpPr/>
          <p:nvPr>
            <p:ph type="title"/>
          </p:nvPr>
        </p:nvSpPr>
        <p:spPr>
          <a:xfrm>
            <a:off x="962901" y="721256"/>
            <a:ext cx="6694312" cy="1734725"/>
          </a:xfrm>
          <a:prstGeom prst="rect">
            <a:avLst/>
          </a:prstGeom>
        </p:spPr>
        <p:txBody>
          <a:bodyPr/>
          <a:lstStyle>
            <a:lvl1pPr>
              <a:defRPr sz="4800">
                <a:solidFill>
                  <a:srgbClr val="FFFFFF"/>
                </a:solidFill>
                <a:latin typeface="Segoe UI"/>
                <a:ea typeface="Segoe UI"/>
                <a:cs typeface="Segoe UI"/>
                <a:sym typeface="Segoe UI"/>
              </a:defRPr>
            </a:lvl1pPr>
          </a:lstStyle>
          <a:p>
            <a:pPr/>
            <a:r>
              <a:t>Title Text</a:t>
            </a:r>
          </a:p>
        </p:txBody>
      </p:sp>
      <p:sp>
        <p:nvSpPr>
          <p:cNvPr id="19" name="Shape 19"/>
          <p:cNvSpPr/>
          <p:nvPr>
            <p:ph type="body" sz="quarter" idx="1"/>
          </p:nvPr>
        </p:nvSpPr>
        <p:spPr>
          <a:xfrm>
            <a:off x="962901" y="2889331"/>
            <a:ext cx="6694312" cy="762001"/>
          </a:xfrm>
          <a:prstGeom prst="rect">
            <a:avLst/>
          </a:prstGeom>
        </p:spPr>
        <p:txBody>
          <a:bodyPr/>
          <a:lstStyle>
            <a:lvl1pPr marL="0" indent="0">
              <a:spcBef>
                <a:spcPts val="800"/>
              </a:spcBef>
              <a:buClrTx/>
              <a:buSzTx/>
              <a:buFontTx/>
              <a:buNone/>
              <a:tabLst>
                <a:tab pos="63500" algn="l"/>
              </a:tabLst>
              <a:defRPr sz="3600">
                <a:solidFill>
                  <a:srgbClr val="FFFFFF"/>
                </a:solidFill>
              </a:defRPr>
            </a:lvl1pPr>
            <a:lvl2pPr marL="1120480" indent="-811467">
              <a:spcBef>
                <a:spcPts val="800"/>
              </a:spcBef>
              <a:buClrTx/>
              <a:buFontTx/>
              <a:tabLst>
                <a:tab pos="63500" algn="l"/>
              </a:tabLst>
              <a:defRPr sz="3600">
                <a:solidFill>
                  <a:srgbClr val="FFFFFF"/>
                </a:solidFill>
              </a:defRPr>
            </a:lvl2pPr>
            <a:lvl3pPr marL="1604314" indent="-770409">
              <a:spcBef>
                <a:spcPts val="800"/>
              </a:spcBef>
              <a:buClrTx/>
              <a:buFontTx/>
              <a:tabLst>
                <a:tab pos="63500" algn="l"/>
              </a:tabLst>
              <a:defRPr sz="3600">
                <a:solidFill>
                  <a:srgbClr val="FFFFFF"/>
                </a:solidFill>
              </a:defRPr>
            </a:lvl3pPr>
            <a:lvl4pPr marL="1838280" indent="-584186">
              <a:spcBef>
                <a:spcPts val="800"/>
              </a:spcBef>
              <a:buClrTx/>
              <a:buFontTx/>
              <a:tabLst>
                <a:tab pos="63500" algn="l"/>
              </a:tabLst>
              <a:defRPr sz="3600">
                <a:solidFill>
                  <a:srgbClr val="FFFFFF"/>
                </a:solidFill>
              </a:defRPr>
            </a:lvl4pPr>
            <a:lvl5pPr marL="2055762" indent="-454016">
              <a:spcBef>
                <a:spcPts val="800"/>
              </a:spcBef>
              <a:buClrTx/>
              <a:buFontTx/>
              <a:tabLst>
                <a:tab pos="63500" algn="l"/>
              </a:tabLst>
              <a:defRPr sz="3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body" sz="quarter" idx="13"/>
          </p:nvPr>
        </p:nvSpPr>
        <p:spPr>
          <a:xfrm>
            <a:off x="962902" y="3651332"/>
            <a:ext cx="6694311" cy="1104818"/>
          </a:xfrm>
          <a:prstGeom prst="rect">
            <a:avLst/>
          </a:prstGeom>
        </p:spPr>
        <p:txBody>
          <a:bodyPr/>
          <a:lstStyle/>
          <a:p>
            <a:pPr marL="0" indent="0">
              <a:spcBef>
                <a:spcPts val="800"/>
              </a:spcBef>
              <a:buClrTx/>
              <a:buSzTx/>
              <a:buFontTx/>
              <a:buNone/>
              <a:tabLst>
                <a:tab pos="63500" algn="l"/>
              </a:tabLst>
              <a:defRPr i="1">
                <a:solidFill>
                  <a:srgbClr val="FFFFFF"/>
                </a:solidFill>
              </a:defRPr>
            </a:pPr>
          </a:p>
        </p:txBody>
      </p:sp>
      <p:sp>
        <p:nvSpPr>
          <p:cNvPr id="21" name="Shape 21"/>
          <p:cNvSpPr/>
          <p:nvPr/>
        </p:nvSpPr>
        <p:spPr>
          <a:xfrm>
            <a:off x="970345" y="5604819"/>
            <a:ext cx="4944319" cy="889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defTabSz="1219109">
              <a:defRPr sz="800">
                <a:solidFill>
                  <a:srgbClr val="FFFFFF"/>
                </a:solidFill>
              </a:defRPr>
            </a:lvl1pPr>
          </a:lstStyle>
          <a:p>
            <a:pPr/>
            <a:r>
              <a:t>©2016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a:t>
            </a:r>
          </a:p>
        </p:txBody>
      </p:sp>
      <p:grpSp>
        <p:nvGrpSpPr>
          <p:cNvPr id="30" name="Group 30"/>
          <p:cNvGrpSpPr/>
          <p:nvPr/>
        </p:nvGrpSpPr>
        <p:grpSpPr>
          <a:xfrm>
            <a:off x="7639251" y="5550426"/>
            <a:ext cx="4091594" cy="1116246"/>
            <a:chOff x="0" y="0"/>
            <a:chExt cx="4091593" cy="1116244"/>
          </a:xfrm>
        </p:grpSpPr>
        <p:sp>
          <p:nvSpPr>
            <p:cNvPr id="22" name="Shape 22"/>
            <p:cNvSpPr/>
            <p:nvPr/>
          </p:nvSpPr>
          <p:spPr>
            <a:xfrm>
              <a:off x="1577274" y="378582"/>
              <a:ext cx="593023" cy="501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21600"/>
                  </a:moveTo>
                  <a:cubicBezTo>
                    <a:pt x="6107" y="21600"/>
                    <a:pt x="0" y="17067"/>
                    <a:pt x="0" y="10800"/>
                  </a:cubicBezTo>
                  <a:cubicBezTo>
                    <a:pt x="0" y="4533"/>
                    <a:pt x="6107" y="0"/>
                    <a:pt x="12892" y="0"/>
                  </a:cubicBezTo>
                  <a:cubicBezTo>
                    <a:pt x="15832" y="0"/>
                    <a:pt x="18547" y="933"/>
                    <a:pt x="21487" y="2933"/>
                  </a:cubicBezTo>
                  <a:cubicBezTo>
                    <a:pt x="19451" y="6133"/>
                    <a:pt x="19451" y="6133"/>
                    <a:pt x="19451" y="6133"/>
                  </a:cubicBezTo>
                  <a:cubicBezTo>
                    <a:pt x="17529" y="4933"/>
                    <a:pt x="15267" y="4267"/>
                    <a:pt x="12892" y="4267"/>
                  </a:cubicBezTo>
                  <a:cubicBezTo>
                    <a:pt x="9952" y="4267"/>
                    <a:pt x="6672" y="6267"/>
                    <a:pt x="6672" y="10800"/>
                  </a:cubicBezTo>
                  <a:cubicBezTo>
                    <a:pt x="6672" y="15467"/>
                    <a:pt x="9952" y="17333"/>
                    <a:pt x="12892" y="17333"/>
                  </a:cubicBezTo>
                  <a:cubicBezTo>
                    <a:pt x="15267" y="17333"/>
                    <a:pt x="17529" y="16800"/>
                    <a:pt x="19451" y="15733"/>
                  </a:cubicBezTo>
                  <a:cubicBezTo>
                    <a:pt x="21600" y="19067"/>
                    <a:pt x="21600" y="19067"/>
                    <a:pt x="21600" y="19067"/>
                  </a:cubicBezTo>
                  <a:cubicBezTo>
                    <a:pt x="19112" y="20667"/>
                    <a:pt x="16059" y="21600"/>
                    <a:pt x="12779"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3" name="Shape 23"/>
            <p:cNvSpPr/>
            <p:nvPr/>
          </p:nvSpPr>
          <p:spPr>
            <a:xfrm>
              <a:off x="2630732" y="378582"/>
              <a:ext cx="701503" cy="501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1" y="10800"/>
                  </a:moveTo>
                  <a:cubicBezTo>
                    <a:pt x="15961" y="15333"/>
                    <a:pt x="13189" y="17200"/>
                    <a:pt x="10800" y="17200"/>
                  </a:cubicBezTo>
                  <a:cubicBezTo>
                    <a:pt x="8411" y="17200"/>
                    <a:pt x="5639" y="15333"/>
                    <a:pt x="5639" y="10800"/>
                  </a:cubicBezTo>
                  <a:cubicBezTo>
                    <a:pt x="5639" y="6133"/>
                    <a:pt x="8411" y="4267"/>
                    <a:pt x="10800" y="4267"/>
                  </a:cubicBezTo>
                  <a:cubicBezTo>
                    <a:pt x="13189" y="4267"/>
                    <a:pt x="15961" y="6133"/>
                    <a:pt x="15961" y="10800"/>
                  </a:cubicBezTo>
                  <a:close/>
                  <a:moveTo>
                    <a:pt x="10800" y="21600"/>
                  </a:moveTo>
                  <a:cubicBezTo>
                    <a:pt x="16535" y="21600"/>
                    <a:pt x="21600" y="17067"/>
                    <a:pt x="21600" y="10800"/>
                  </a:cubicBezTo>
                  <a:cubicBezTo>
                    <a:pt x="21600" y="4400"/>
                    <a:pt x="16535" y="0"/>
                    <a:pt x="10800" y="0"/>
                  </a:cubicBezTo>
                  <a:cubicBezTo>
                    <a:pt x="5161" y="0"/>
                    <a:pt x="0" y="4400"/>
                    <a:pt x="0" y="10800"/>
                  </a:cubicBezTo>
                  <a:cubicBezTo>
                    <a:pt x="0" y="17067"/>
                    <a:pt x="5161"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4" name="Shape 24"/>
            <p:cNvSpPr/>
            <p:nvPr/>
          </p:nvSpPr>
          <p:spPr>
            <a:xfrm>
              <a:off x="3406965" y="368939"/>
              <a:ext cx="511061" cy="499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31" y="21600"/>
                    <a:pt x="7331" y="21600"/>
                    <a:pt x="7331" y="21600"/>
                  </a:cubicBezTo>
                  <a:cubicBezTo>
                    <a:pt x="7331" y="8586"/>
                    <a:pt x="7331" y="8586"/>
                    <a:pt x="7331" y="8586"/>
                  </a:cubicBezTo>
                  <a:cubicBezTo>
                    <a:pt x="7331" y="6842"/>
                    <a:pt x="8640" y="4830"/>
                    <a:pt x="11127" y="4830"/>
                  </a:cubicBezTo>
                  <a:cubicBezTo>
                    <a:pt x="12698" y="4830"/>
                    <a:pt x="14269" y="6037"/>
                    <a:pt x="14269" y="7513"/>
                  </a:cubicBezTo>
                  <a:cubicBezTo>
                    <a:pt x="14269" y="21600"/>
                    <a:pt x="14269" y="21600"/>
                    <a:pt x="14269" y="21600"/>
                  </a:cubicBezTo>
                  <a:cubicBezTo>
                    <a:pt x="21600" y="21600"/>
                    <a:pt x="21600" y="21600"/>
                    <a:pt x="21600" y="21600"/>
                  </a:cubicBezTo>
                  <a:cubicBezTo>
                    <a:pt x="21600" y="7111"/>
                    <a:pt x="21600" y="7111"/>
                    <a:pt x="21600" y="7111"/>
                  </a:cubicBezTo>
                  <a:cubicBezTo>
                    <a:pt x="21600" y="3220"/>
                    <a:pt x="17673" y="0"/>
                    <a:pt x="12829" y="0"/>
                  </a:cubicBezTo>
                  <a:cubicBezTo>
                    <a:pt x="12829" y="0"/>
                    <a:pt x="12829" y="0"/>
                    <a:pt x="12698" y="0"/>
                  </a:cubicBezTo>
                  <a:cubicBezTo>
                    <a:pt x="12698" y="0"/>
                    <a:pt x="12698" y="0"/>
                    <a:pt x="12567" y="0"/>
                  </a:cubicBezTo>
                  <a:cubicBezTo>
                    <a:pt x="10604" y="0"/>
                    <a:pt x="8771" y="671"/>
                    <a:pt x="7200" y="1610"/>
                  </a:cubicBezTo>
                  <a:cubicBezTo>
                    <a:pt x="7200" y="1610"/>
                    <a:pt x="6807" y="134"/>
                    <a:pt x="0" y="134"/>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5" name="Shape 25"/>
            <p:cNvSpPr/>
            <p:nvPr/>
          </p:nvSpPr>
          <p:spPr>
            <a:xfrm>
              <a:off x="1326565" y="390634"/>
              <a:ext cx="171157" cy="477311"/>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 name="Shape 26"/>
            <p:cNvSpPr/>
            <p:nvPr/>
          </p:nvSpPr>
          <p:spPr>
            <a:xfrm>
              <a:off x="2252259" y="380992"/>
              <a:ext cx="359189" cy="48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241" y="21600"/>
                    <a:pt x="10241" y="21600"/>
                    <a:pt x="10241" y="21600"/>
                  </a:cubicBezTo>
                  <a:cubicBezTo>
                    <a:pt x="10241" y="8668"/>
                    <a:pt x="10241" y="8668"/>
                    <a:pt x="10241" y="8668"/>
                  </a:cubicBezTo>
                  <a:cubicBezTo>
                    <a:pt x="10241" y="6741"/>
                    <a:pt x="13407" y="5090"/>
                    <a:pt x="16945" y="5090"/>
                  </a:cubicBezTo>
                  <a:cubicBezTo>
                    <a:pt x="18621" y="5090"/>
                    <a:pt x="20297" y="5366"/>
                    <a:pt x="21600" y="5778"/>
                  </a:cubicBezTo>
                  <a:cubicBezTo>
                    <a:pt x="21600" y="5778"/>
                    <a:pt x="21600" y="5778"/>
                    <a:pt x="21600" y="5778"/>
                  </a:cubicBezTo>
                  <a:cubicBezTo>
                    <a:pt x="21600" y="138"/>
                    <a:pt x="21600" y="138"/>
                    <a:pt x="21600" y="138"/>
                  </a:cubicBezTo>
                  <a:cubicBezTo>
                    <a:pt x="20297" y="0"/>
                    <a:pt x="18993" y="0"/>
                    <a:pt x="17876" y="0"/>
                  </a:cubicBezTo>
                  <a:cubicBezTo>
                    <a:pt x="15269" y="0"/>
                    <a:pt x="12476" y="550"/>
                    <a:pt x="10241" y="1513"/>
                  </a:cubicBezTo>
                  <a:cubicBezTo>
                    <a:pt x="10055" y="1238"/>
                    <a:pt x="8752" y="138"/>
                    <a:pt x="0" y="138"/>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7" name="Shape 27"/>
            <p:cNvSpPr/>
            <p:nvPr/>
          </p:nvSpPr>
          <p:spPr>
            <a:xfrm>
              <a:off x="662708" y="0"/>
              <a:ext cx="742925" cy="899952"/>
            </a:xfrm>
            <a:custGeom>
              <a:avLst/>
              <a:gdLst/>
              <a:ahLst/>
              <a:cxnLst>
                <a:cxn ang="0">
                  <a:pos x="wd2" y="hd2"/>
                </a:cxn>
                <a:cxn ang="5400000">
                  <a:pos x="wd2" y="hd2"/>
                </a:cxn>
                <a:cxn ang="10800000">
                  <a:pos x="wd2" y="hd2"/>
                </a:cxn>
                <a:cxn ang="16200000">
                  <a:pos x="wd2" y="hd2"/>
                </a:cxn>
              </a:cxnLst>
              <a:rect l="0" t="0" r="r" b="b"/>
              <a:pathLst>
                <a:path w="20357" h="20571" fill="norm" stroke="1" extrusionOk="0">
                  <a:moveTo>
                    <a:pt x="19792" y="1120"/>
                  </a:moveTo>
                  <a:cubicBezTo>
                    <a:pt x="18006" y="-934"/>
                    <a:pt x="12564" y="-84"/>
                    <a:pt x="5421" y="3032"/>
                  </a:cubicBezTo>
                  <a:cubicBezTo>
                    <a:pt x="5080" y="3174"/>
                    <a:pt x="4825" y="3315"/>
                    <a:pt x="4570" y="3386"/>
                  </a:cubicBezTo>
                  <a:cubicBezTo>
                    <a:pt x="4230" y="3598"/>
                    <a:pt x="4485" y="3740"/>
                    <a:pt x="4740" y="3669"/>
                  </a:cubicBezTo>
                  <a:cubicBezTo>
                    <a:pt x="4995" y="3598"/>
                    <a:pt x="5250" y="3528"/>
                    <a:pt x="5591" y="3386"/>
                  </a:cubicBezTo>
                  <a:cubicBezTo>
                    <a:pt x="10948" y="1261"/>
                    <a:pt x="15115" y="907"/>
                    <a:pt x="16731" y="2324"/>
                  </a:cubicBezTo>
                  <a:cubicBezTo>
                    <a:pt x="19197" y="4590"/>
                    <a:pt x="14095" y="11884"/>
                    <a:pt x="5336" y="17337"/>
                  </a:cubicBezTo>
                  <a:cubicBezTo>
                    <a:pt x="4145" y="18046"/>
                    <a:pt x="2359" y="19108"/>
                    <a:pt x="1169" y="19745"/>
                  </a:cubicBezTo>
                  <a:cubicBezTo>
                    <a:pt x="1084" y="19745"/>
                    <a:pt x="999" y="19816"/>
                    <a:pt x="913" y="19816"/>
                  </a:cubicBezTo>
                  <a:cubicBezTo>
                    <a:pt x="658" y="20029"/>
                    <a:pt x="403" y="20170"/>
                    <a:pt x="148" y="20312"/>
                  </a:cubicBezTo>
                  <a:cubicBezTo>
                    <a:pt x="-107" y="20454"/>
                    <a:pt x="-22" y="20666"/>
                    <a:pt x="318" y="20524"/>
                  </a:cubicBezTo>
                  <a:cubicBezTo>
                    <a:pt x="573" y="20454"/>
                    <a:pt x="913" y="20312"/>
                    <a:pt x="1169" y="20170"/>
                  </a:cubicBezTo>
                  <a:cubicBezTo>
                    <a:pt x="1254" y="20099"/>
                    <a:pt x="1339" y="20099"/>
                    <a:pt x="1424" y="20029"/>
                  </a:cubicBezTo>
                  <a:cubicBezTo>
                    <a:pt x="2699" y="19391"/>
                    <a:pt x="4655" y="18258"/>
                    <a:pt x="6016" y="17479"/>
                  </a:cubicBezTo>
                  <a:cubicBezTo>
                    <a:pt x="7206" y="16842"/>
                    <a:pt x="8227" y="16134"/>
                    <a:pt x="9332" y="15425"/>
                  </a:cubicBezTo>
                  <a:cubicBezTo>
                    <a:pt x="9332" y="19816"/>
                    <a:pt x="9332" y="19816"/>
                    <a:pt x="9332" y="19816"/>
                  </a:cubicBezTo>
                  <a:cubicBezTo>
                    <a:pt x="14095" y="19816"/>
                    <a:pt x="14095" y="19816"/>
                    <a:pt x="14095" y="19816"/>
                  </a:cubicBezTo>
                  <a:cubicBezTo>
                    <a:pt x="14095" y="11884"/>
                    <a:pt x="14095" y="11884"/>
                    <a:pt x="14095" y="11884"/>
                  </a:cubicBezTo>
                  <a:cubicBezTo>
                    <a:pt x="19282" y="7352"/>
                    <a:pt x="21493" y="3174"/>
                    <a:pt x="19792" y="11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8" name="Shape 28"/>
            <p:cNvSpPr/>
            <p:nvPr/>
          </p:nvSpPr>
          <p:spPr>
            <a:xfrm>
              <a:off x="0" y="192299"/>
              <a:ext cx="1161866" cy="923946"/>
            </a:xfrm>
            <a:custGeom>
              <a:avLst/>
              <a:gdLst/>
              <a:ahLst/>
              <a:cxnLst>
                <a:cxn ang="0">
                  <a:pos x="wd2" y="hd2"/>
                </a:cxn>
                <a:cxn ang="5400000">
                  <a:pos x="wd2" y="hd2"/>
                </a:cxn>
                <a:cxn ang="10800000">
                  <a:pos x="wd2" y="hd2"/>
                </a:cxn>
                <a:cxn ang="16200000">
                  <a:pos x="wd2" y="hd2"/>
                </a:cxn>
              </a:cxnLst>
              <a:rect l="0" t="0" r="r" b="b"/>
              <a:pathLst>
                <a:path w="20697" h="21503" fill="norm" stroke="1" extrusionOk="0">
                  <a:moveTo>
                    <a:pt x="5740" y="21503"/>
                  </a:moveTo>
                  <a:cubicBezTo>
                    <a:pt x="8889" y="21503"/>
                    <a:pt x="8889" y="21503"/>
                    <a:pt x="8889" y="21503"/>
                  </a:cubicBezTo>
                  <a:cubicBezTo>
                    <a:pt x="8889" y="17241"/>
                    <a:pt x="8889" y="17241"/>
                    <a:pt x="8889" y="17241"/>
                  </a:cubicBezTo>
                  <a:cubicBezTo>
                    <a:pt x="9718" y="16591"/>
                    <a:pt x="10546" y="15940"/>
                    <a:pt x="11430" y="15146"/>
                  </a:cubicBezTo>
                  <a:cubicBezTo>
                    <a:pt x="11596" y="15001"/>
                    <a:pt x="11762" y="14785"/>
                    <a:pt x="11872" y="14640"/>
                  </a:cubicBezTo>
                  <a:cubicBezTo>
                    <a:pt x="12093" y="14423"/>
                    <a:pt x="11927" y="14279"/>
                    <a:pt x="11762" y="14423"/>
                  </a:cubicBezTo>
                  <a:cubicBezTo>
                    <a:pt x="11651" y="14496"/>
                    <a:pt x="11430" y="14640"/>
                    <a:pt x="11209" y="14857"/>
                  </a:cubicBezTo>
                  <a:cubicBezTo>
                    <a:pt x="6458" y="18830"/>
                    <a:pt x="3199" y="20058"/>
                    <a:pt x="2039" y="17963"/>
                  </a:cubicBezTo>
                  <a:cubicBezTo>
                    <a:pt x="989" y="16085"/>
                    <a:pt x="2702" y="12545"/>
                    <a:pt x="5740" y="8572"/>
                  </a:cubicBezTo>
                  <a:cubicBezTo>
                    <a:pt x="5740" y="17891"/>
                    <a:pt x="5740" y="17891"/>
                    <a:pt x="5740" y="17891"/>
                  </a:cubicBezTo>
                  <a:cubicBezTo>
                    <a:pt x="6624" y="17458"/>
                    <a:pt x="7674" y="16880"/>
                    <a:pt x="8889" y="16013"/>
                  </a:cubicBezTo>
                  <a:cubicBezTo>
                    <a:pt x="8889" y="7344"/>
                    <a:pt x="8889" y="7344"/>
                    <a:pt x="8889" y="7344"/>
                  </a:cubicBezTo>
                  <a:cubicBezTo>
                    <a:pt x="9552" y="9222"/>
                    <a:pt x="9552" y="9222"/>
                    <a:pt x="9552" y="9222"/>
                  </a:cubicBezTo>
                  <a:cubicBezTo>
                    <a:pt x="10270" y="11317"/>
                    <a:pt x="11651" y="12617"/>
                    <a:pt x="13364" y="12617"/>
                  </a:cubicBezTo>
                  <a:cubicBezTo>
                    <a:pt x="15076" y="12617"/>
                    <a:pt x="16457" y="11317"/>
                    <a:pt x="17175" y="9222"/>
                  </a:cubicBezTo>
                  <a:cubicBezTo>
                    <a:pt x="17894" y="7344"/>
                    <a:pt x="17894" y="7344"/>
                    <a:pt x="17894" y="7344"/>
                  </a:cubicBezTo>
                  <a:cubicBezTo>
                    <a:pt x="17894" y="9583"/>
                    <a:pt x="17894" y="9583"/>
                    <a:pt x="17894" y="9583"/>
                  </a:cubicBezTo>
                  <a:cubicBezTo>
                    <a:pt x="18998" y="8138"/>
                    <a:pt x="19938" y="6766"/>
                    <a:pt x="20656" y="5393"/>
                  </a:cubicBezTo>
                  <a:cubicBezTo>
                    <a:pt x="20711" y="5249"/>
                    <a:pt x="20711" y="5104"/>
                    <a:pt x="20656" y="4888"/>
                  </a:cubicBezTo>
                  <a:cubicBezTo>
                    <a:pt x="20214" y="3587"/>
                    <a:pt x="19164" y="2720"/>
                    <a:pt x="18004" y="2720"/>
                  </a:cubicBezTo>
                  <a:cubicBezTo>
                    <a:pt x="16844" y="2720"/>
                    <a:pt x="15794" y="3587"/>
                    <a:pt x="15352" y="4888"/>
                  </a:cubicBezTo>
                  <a:cubicBezTo>
                    <a:pt x="14027" y="8500"/>
                    <a:pt x="14027" y="8500"/>
                    <a:pt x="14027" y="8500"/>
                  </a:cubicBezTo>
                  <a:cubicBezTo>
                    <a:pt x="13916" y="8861"/>
                    <a:pt x="13640" y="9005"/>
                    <a:pt x="13364" y="9005"/>
                  </a:cubicBezTo>
                  <a:cubicBezTo>
                    <a:pt x="13087" y="9005"/>
                    <a:pt x="12811" y="8861"/>
                    <a:pt x="12701" y="8500"/>
                  </a:cubicBezTo>
                  <a:cubicBezTo>
                    <a:pt x="11375" y="4888"/>
                    <a:pt x="11375" y="4888"/>
                    <a:pt x="11375" y="4888"/>
                  </a:cubicBezTo>
                  <a:cubicBezTo>
                    <a:pt x="11154" y="4237"/>
                    <a:pt x="10767" y="3660"/>
                    <a:pt x="10325" y="3298"/>
                  </a:cubicBezTo>
                  <a:cubicBezTo>
                    <a:pt x="11264" y="2287"/>
                    <a:pt x="12148" y="1420"/>
                    <a:pt x="13087" y="698"/>
                  </a:cubicBezTo>
                  <a:cubicBezTo>
                    <a:pt x="13253" y="553"/>
                    <a:pt x="13474" y="409"/>
                    <a:pt x="13585" y="264"/>
                  </a:cubicBezTo>
                  <a:cubicBezTo>
                    <a:pt x="13750" y="120"/>
                    <a:pt x="13695" y="-97"/>
                    <a:pt x="13474" y="47"/>
                  </a:cubicBezTo>
                  <a:cubicBezTo>
                    <a:pt x="13308" y="120"/>
                    <a:pt x="13087" y="264"/>
                    <a:pt x="12922" y="409"/>
                  </a:cubicBezTo>
                  <a:cubicBezTo>
                    <a:pt x="11983" y="1131"/>
                    <a:pt x="11043" y="1854"/>
                    <a:pt x="10104" y="2720"/>
                  </a:cubicBezTo>
                  <a:cubicBezTo>
                    <a:pt x="10049" y="2793"/>
                    <a:pt x="9939" y="2865"/>
                    <a:pt x="9828" y="3009"/>
                  </a:cubicBezTo>
                  <a:cubicBezTo>
                    <a:pt x="9497" y="2793"/>
                    <a:pt x="9110" y="2720"/>
                    <a:pt x="8723" y="2720"/>
                  </a:cubicBezTo>
                  <a:cubicBezTo>
                    <a:pt x="7066" y="2720"/>
                    <a:pt x="5740" y="4454"/>
                    <a:pt x="5740" y="6621"/>
                  </a:cubicBezTo>
                  <a:cubicBezTo>
                    <a:pt x="5740" y="7127"/>
                    <a:pt x="5740" y="7127"/>
                    <a:pt x="5740" y="7127"/>
                  </a:cubicBezTo>
                  <a:cubicBezTo>
                    <a:pt x="1376" y="12256"/>
                    <a:pt x="-889" y="17313"/>
                    <a:pt x="326" y="19552"/>
                  </a:cubicBezTo>
                  <a:cubicBezTo>
                    <a:pt x="1155" y="21142"/>
                    <a:pt x="3254" y="20781"/>
                    <a:pt x="5740" y="19408"/>
                  </a:cubicBezTo>
                  <a:lnTo>
                    <a:pt x="5740" y="21503"/>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9" name="Shape 29"/>
            <p:cNvSpPr/>
            <p:nvPr/>
          </p:nvSpPr>
          <p:spPr>
            <a:xfrm>
              <a:off x="3992757" y="368939"/>
              <a:ext cx="98837" cy="96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8"/>
                  </a:moveTo>
                  <a:cubicBezTo>
                    <a:pt x="0" y="4877"/>
                    <a:pt x="4725" y="0"/>
                    <a:pt x="10800" y="0"/>
                  </a:cubicBezTo>
                  <a:cubicBezTo>
                    <a:pt x="16875" y="0"/>
                    <a:pt x="21600" y="4877"/>
                    <a:pt x="21600" y="11148"/>
                  </a:cubicBezTo>
                  <a:cubicBezTo>
                    <a:pt x="21600" y="16723"/>
                    <a:pt x="16875" y="21600"/>
                    <a:pt x="10800" y="21600"/>
                  </a:cubicBezTo>
                  <a:cubicBezTo>
                    <a:pt x="4725" y="21600"/>
                    <a:pt x="0" y="16723"/>
                    <a:pt x="0" y="11148"/>
                  </a:cubicBezTo>
                  <a:close/>
                  <a:moveTo>
                    <a:pt x="18900" y="11148"/>
                  </a:moveTo>
                  <a:cubicBezTo>
                    <a:pt x="18900" y="5574"/>
                    <a:pt x="15525" y="2090"/>
                    <a:pt x="10800" y="2090"/>
                  </a:cubicBezTo>
                  <a:cubicBezTo>
                    <a:pt x="6750" y="2090"/>
                    <a:pt x="2700" y="5574"/>
                    <a:pt x="2700" y="11148"/>
                  </a:cubicBezTo>
                  <a:cubicBezTo>
                    <a:pt x="2700" y="16026"/>
                    <a:pt x="6750" y="19510"/>
                    <a:pt x="10800" y="19510"/>
                  </a:cubicBezTo>
                  <a:cubicBezTo>
                    <a:pt x="15525" y="19510"/>
                    <a:pt x="18900" y="16026"/>
                    <a:pt x="18900" y="11148"/>
                  </a:cubicBezTo>
                  <a:close/>
                  <a:moveTo>
                    <a:pt x="6750" y="4877"/>
                  </a:moveTo>
                  <a:cubicBezTo>
                    <a:pt x="11475" y="4877"/>
                    <a:pt x="11475" y="4877"/>
                    <a:pt x="11475" y="4877"/>
                  </a:cubicBezTo>
                  <a:cubicBezTo>
                    <a:pt x="14175" y="4877"/>
                    <a:pt x="15525" y="5574"/>
                    <a:pt x="15525" y="8361"/>
                  </a:cubicBezTo>
                  <a:cubicBezTo>
                    <a:pt x="15525" y="10452"/>
                    <a:pt x="14850" y="11148"/>
                    <a:pt x="12825" y="11845"/>
                  </a:cubicBezTo>
                  <a:cubicBezTo>
                    <a:pt x="16200" y="16723"/>
                    <a:pt x="16200" y="16723"/>
                    <a:pt x="16200" y="16723"/>
                  </a:cubicBezTo>
                  <a:cubicBezTo>
                    <a:pt x="13500" y="16723"/>
                    <a:pt x="13500" y="16723"/>
                    <a:pt x="13500" y="16723"/>
                  </a:cubicBezTo>
                  <a:cubicBezTo>
                    <a:pt x="10125" y="11845"/>
                    <a:pt x="10125" y="11845"/>
                    <a:pt x="10125" y="11845"/>
                  </a:cubicBezTo>
                  <a:cubicBezTo>
                    <a:pt x="8775" y="11845"/>
                    <a:pt x="8775" y="11845"/>
                    <a:pt x="8775" y="11845"/>
                  </a:cubicBezTo>
                  <a:cubicBezTo>
                    <a:pt x="8775" y="16723"/>
                    <a:pt x="8775" y="16723"/>
                    <a:pt x="8775" y="16723"/>
                  </a:cubicBezTo>
                  <a:cubicBezTo>
                    <a:pt x="6750" y="16723"/>
                    <a:pt x="6750" y="16723"/>
                    <a:pt x="6750" y="16723"/>
                  </a:cubicBezTo>
                  <a:lnTo>
                    <a:pt x="6750" y="4877"/>
                  </a:lnTo>
                  <a:close/>
                  <a:moveTo>
                    <a:pt x="8775" y="9755"/>
                  </a:moveTo>
                  <a:cubicBezTo>
                    <a:pt x="10800" y="9755"/>
                    <a:pt x="10800" y="9755"/>
                    <a:pt x="10800" y="9755"/>
                  </a:cubicBezTo>
                  <a:cubicBezTo>
                    <a:pt x="12150" y="9755"/>
                    <a:pt x="13500" y="9755"/>
                    <a:pt x="13500" y="8361"/>
                  </a:cubicBezTo>
                  <a:cubicBezTo>
                    <a:pt x="13500" y="6271"/>
                    <a:pt x="12150" y="6271"/>
                    <a:pt x="10800" y="6271"/>
                  </a:cubicBezTo>
                  <a:cubicBezTo>
                    <a:pt x="8775" y="6271"/>
                    <a:pt x="8775" y="6271"/>
                    <a:pt x="8775" y="6271"/>
                  </a:cubicBezTo>
                  <a:lnTo>
                    <a:pt x="8775" y="9755"/>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grpSp>
      <p:grpSp>
        <p:nvGrpSpPr>
          <p:cNvPr id="33" name="Group 33"/>
          <p:cNvGrpSpPr/>
          <p:nvPr/>
        </p:nvGrpSpPr>
        <p:grpSpPr>
          <a:xfrm>
            <a:off x="970345" y="2642061"/>
            <a:ext cx="11281834" cy="40217"/>
            <a:chOff x="0" y="0"/>
            <a:chExt cx="11281833" cy="40215"/>
          </a:xfrm>
        </p:grpSpPr>
        <p:sp>
          <p:nvSpPr>
            <p:cNvPr id="31" name="Shape 31"/>
            <p:cNvSpPr/>
            <p:nvPr/>
          </p:nvSpPr>
          <p:spPr>
            <a:xfrm>
              <a:off x="0" y="0"/>
              <a:ext cx="40217" cy="40216"/>
            </a:xfrm>
            <a:prstGeom prst="ellipse">
              <a:avLst/>
            </a:prstGeom>
            <a:noFill/>
            <a:ln w="7938" cap="flat">
              <a:solidFill>
                <a:srgbClr val="FFFFFF"/>
              </a:solidFill>
              <a:prstDash val="solid"/>
              <a:miter lim="800000"/>
            </a:ln>
            <a:effectLst/>
          </p:spPr>
          <p:txBody>
            <a:bodyPr wrap="square" lIns="45719" tIns="45719" rIns="45719" bIns="45719" numCol="1" anchor="t">
              <a:noAutofit/>
            </a:bodyPr>
            <a:lstStyle/>
            <a:p>
              <a:pPr>
                <a:defRPr sz="2400">
                  <a:solidFill>
                    <a:srgbClr val="9A9B9D"/>
                  </a:solidFill>
                </a:defRPr>
              </a:pPr>
            </a:p>
          </p:txBody>
        </p:sp>
        <p:sp>
          <p:nvSpPr>
            <p:cNvPr id="32" name="Shape 32"/>
            <p:cNvSpPr/>
            <p:nvPr/>
          </p:nvSpPr>
          <p:spPr>
            <a:xfrm>
              <a:off x="40216" y="19049"/>
              <a:ext cx="11241618" cy="1"/>
            </a:xfrm>
            <a:prstGeom prst="line">
              <a:avLst/>
            </a:prstGeom>
            <a:noFill/>
            <a:ln w="7938" cap="flat">
              <a:solidFill>
                <a:srgbClr val="FFFFFF"/>
              </a:solidFill>
              <a:prstDash val="solid"/>
              <a:miter lim="800000"/>
            </a:ln>
            <a:effectLst/>
          </p:spPr>
          <p:txBody>
            <a:bodyPr wrap="square" lIns="45719" tIns="45719" rIns="45719" bIns="45719" numCol="1" anchor="t">
              <a:noAutofit/>
            </a:bodyPr>
            <a:lstStyle/>
            <a:p>
              <a:pPr/>
            </a:p>
          </p:txBody>
        </p:sp>
      </p:grpSp>
      <p:sp>
        <p:nvSpPr>
          <p:cNvPr id="34" name="Shape 34"/>
          <p:cNvSpPr/>
          <p:nvPr/>
        </p:nvSpPr>
        <p:spPr>
          <a:xfrm>
            <a:off x="-1452881" y="5905499"/>
            <a:ext cx="1216942"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 Slide</a:t>
            </a:r>
          </a:p>
          <a:p>
            <a:pPr algn="r">
              <a:defRPr sz="1200">
                <a:solidFill>
                  <a:srgbClr val="2C2C2E"/>
                </a:solidFill>
              </a:defRPr>
            </a:pPr>
            <a:r>
              <a:t>Primary design for the first slide in the deck.</a:t>
            </a:r>
          </a:p>
        </p:txBody>
      </p:sp>
      <p:sp>
        <p:nvSpPr>
          <p:cNvPr id="35" name="Shape 35"/>
          <p:cNvSpPr/>
          <p:nvPr>
            <p:ph type="body" sz="quarter" idx="14"/>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6" name="Shape 36"/>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Full Photo with Right Text">
    <p:bg>
      <p:bgPr>
        <a:solidFill>
          <a:schemeClr val="accent1"/>
        </a:solidFill>
      </p:bgPr>
    </p:bg>
    <p:spTree>
      <p:nvGrpSpPr>
        <p:cNvPr id="1" name=""/>
        <p:cNvGrpSpPr/>
        <p:nvPr/>
      </p:nvGrpSpPr>
      <p:grpSpPr>
        <a:xfrm>
          <a:off x="0" y="0"/>
          <a:ext cx="0" cy="0"/>
          <a:chOff x="0" y="0"/>
          <a:chExt cx="0" cy="0"/>
        </a:xfrm>
      </p:grpSpPr>
      <p:sp>
        <p:nvSpPr>
          <p:cNvPr id="181" name="Shape 181"/>
          <p:cNvSpPr/>
          <p:nvPr>
            <p:ph type="body" idx="1"/>
          </p:nvPr>
        </p:nvSpPr>
        <p:spPr>
          <a:xfrm>
            <a:off x="5181600" y="0"/>
            <a:ext cx="7010400" cy="6858000"/>
          </a:xfrm>
          <a:prstGeom prst="rect">
            <a:avLst/>
          </a:prstGeom>
          <a:gradFill>
            <a:gsLst>
              <a:gs pos="20000">
                <a:srgbClr val="2C2C2E"/>
              </a:gs>
              <a:gs pos="100000">
                <a:srgbClr val="2C2C2E">
                  <a:alpha val="0"/>
                </a:srgbClr>
              </a:gs>
            </a:gsLst>
            <a:lin ang="10800000"/>
          </a:gradFill>
        </p:spPr>
        <p:txBody>
          <a:bodyPr/>
          <a:lstStyle>
            <a:lvl1pPr marL="0" indent="0" algn="r">
              <a:spcBef>
                <a:spcPts val="2400"/>
              </a:spcBef>
              <a:buClrTx/>
              <a:buSzTx/>
              <a:buFontTx/>
              <a:buNone/>
              <a:tabLst>
                <a:tab pos="63500" algn="l"/>
              </a:tabLst>
              <a:defRPr b="1">
                <a:solidFill>
                  <a:srgbClr val="FFFFFF"/>
                </a:solidFill>
              </a:defRPr>
            </a:lvl1pPr>
            <a:lvl2pPr marL="849990" indent="-540977" algn="r">
              <a:spcBef>
                <a:spcPts val="2400"/>
              </a:spcBef>
              <a:buClrTx/>
              <a:buFontTx/>
              <a:tabLst>
                <a:tab pos="63500" algn="l"/>
              </a:tabLst>
              <a:defRPr b="1">
                <a:solidFill>
                  <a:srgbClr val="FFFFFF"/>
                </a:solidFill>
              </a:defRPr>
            </a:lvl2pPr>
            <a:lvl3pPr marL="1347511" indent="-513606" algn="r">
              <a:spcBef>
                <a:spcPts val="2400"/>
              </a:spcBef>
              <a:buClrTx/>
              <a:buFontTx/>
              <a:tabLst>
                <a:tab pos="63500" algn="l"/>
              </a:tabLst>
              <a:defRPr b="1">
                <a:solidFill>
                  <a:srgbClr val="FFFFFF"/>
                </a:solidFill>
              </a:defRPr>
            </a:lvl3pPr>
            <a:lvl4pPr algn="r">
              <a:spcBef>
                <a:spcPts val="2400"/>
              </a:spcBef>
              <a:buClrTx/>
              <a:buFontTx/>
              <a:tabLst>
                <a:tab pos="63500" algn="l"/>
              </a:tabLst>
              <a:defRPr b="1">
                <a:solidFill>
                  <a:srgbClr val="FFFFFF"/>
                </a:solidFill>
              </a:defRPr>
            </a:lvl4pPr>
            <a:lvl5pPr algn="r">
              <a:spcBef>
                <a:spcPts val="2400"/>
              </a:spcBef>
              <a:buClrTx/>
              <a:buFontTx/>
              <a:tabLst>
                <a:tab pos="63500" algn="l"/>
              </a:tabLst>
              <a:defRPr b="1">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2" name="Shape 182"/>
          <p:cNvSpPr/>
          <p:nvPr/>
        </p:nvSpPr>
        <p:spPr>
          <a:xfrm>
            <a:off x="-1635761" y="5905499"/>
            <a:ext cx="1399821"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Full Photo </a:t>
            </a:r>
            <a:br/>
            <a:r>
              <a:t>with Right Text</a:t>
            </a:r>
          </a:p>
          <a:p>
            <a:pPr algn="r">
              <a:defRPr sz="1200">
                <a:solidFill>
                  <a:srgbClr val="2C2C2E"/>
                </a:solidFill>
              </a:defRPr>
            </a:pPr>
            <a:r>
              <a:t>For integrating right-side text and photos.</a:t>
            </a:r>
          </a:p>
        </p:txBody>
      </p:sp>
      <p:sp>
        <p:nvSpPr>
          <p:cNvPr id="183" name="Shape 183"/>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84" name="Shape 184"/>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Blue Segue ">
    <p:bg>
      <p:bgPr>
        <a:solidFill>
          <a:schemeClr val="accent1"/>
        </a:solidFill>
      </p:bgPr>
    </p:bg>
    <p:spTree>
      <p:nvGrpSpPr>
        <p:cNvPr id="1" name=""/>
        <p:cNvGrpSpPr/>
        <p:nvPr/>
      </p:nvGrpSpPr>
      <p:grpSpPr>
        <a:xfrm>
          <a:off x="0" y="0"/>
          <a:ext cx="0" cy="0"/>
          <a:chOff x="0" y="0"/>
          <a:chExt cx="0" cy="0"/>
        </a:xfrm>
      </p:grpSpPr>
      <p:sp>
        <p:nvSpPr>
          <p:cNvPr id="191" name="Shape 191"/>
          <p:cNvSpPr/>
          <p:nvPr>
            <p:ph type="title"/>
          </p:nvPr>
        </p:nvSpPr>
        <p:spPr>
          <a:xfrm>
            <a:off x="927105" y="2044700"/>
            <a:ext cx="10784610" cy="1773429"/>
          </a:xfrm>
          <a:prstGeom prst="rect">
            <a:avLst/>
          </a:prstGeom>
        </p:spPr>
        <p:txBody>
          <a:bodyPr/>
          <a:lstStyle>
            <a:lvl1pPr>
              <a:defRPr sz="4800">
                <a:solidFill>
                  <a:srgbClr val="FFFFFF"/>
                </a:solidFill>
                <a:latin typeface="Segoe UI"/>
                <a:ea typeface="Segoe UI"/>
                <a:cs typeface="Segoe UI"/>
                <a:sym typeface="Segoe UI"/>
              </a:defRPr>
            </a:lvl1pPr>
          </a:lstStyle>
          <a:p>
            <a:pPr/>
            <a:r>
              <a:t>Title Text</a:t>
            </a:r>
          </a:p>
        </p:txBody>
      </p:sp>
      <p:grpSp>
        <p:nvGrpSpPr>
          <p:cNvPr id="194" name="Group 194"/>
          <p:cNvGrpSpPr/>
          <p:nvPr/>
        </p:nvGrpSpPr>
        <p:grpSpPr>
          <a:xfrm>
            <a:off x="514473" y="4036865"/>
            <a:ext cx="11677651" cy="40217"/>
            <a:chOff x="0" y="0"/>
            <a:chExt cx="11677650" cy="40215"/>
          </a:xfrm>
        </p:grpSpPr>
        <p:sp>
          <p:nvSpPr>
            <p:cNvPr id="192" name="Shape 192"/>
            <p:cNvSpPr/>
            <p:nvPr/>
          </p:nvSpPr>
          <p:spPr>
            <a:xfrm>
              <a:off x="0" y="0"/>
              <a:ext cx="40217" cy="40216"/>
            </a:xfrm>
            <a:prstGeom prst="ellipse">
              <a:avLst/>
            </a:prstGeom>
            <a:noFill/>
            <a:ln w="7938" cap="flat">
              <a:solidFill>
                <a:srgbClr val="FFFFFF"/>
              </a:solidFill>
              <a:prstDash val="solid"/>
              <a:miter lim="800000"/>
            </a:ln>
            <a:effectLst/>
          </p:spPr>
          <p:txBody>
            <a:bodyPr wrap="square" lIns="45719" tIns="45719" rIns="45719" bIns="45719" numCol="1" anchor="t">
              <a:noAutofit/>
            </a:bodyPr>
            <a:lstStyle/>
            <a:p>
              <a:pPr>
                <a:defRPr sz="2400"/>
              </a:pPr>
            </a:p>
          </p:txBody>
        </p:sp>
        <p:sp>
          <p:nvSpPr>
            <p:cNvPr id="193" name="Shape 193"/>
            <p:cNvSpPr/>
            <p:nvPr/>
          </p:nvSpPr>
          <p:spPr>
            <a:xfrm>
              <a:off x="40216" y="19049"/>
              <a:ext cx="11637435" cy="1"/>
            </a:xfrm>
            <a:prstGeom prst="line">
              <a:avLst/>
            </a:prstGeom>
            <a:noFill/>
            <a:ln w="7938" cap="flat">
              <a:solidFill>
                <a:srgbClr val="FFFFFF"/>
              </a:solidFill>
              <a:prstDash val="solid"/>
              <a:miter lim="800000"/>
            </a:ln>
            <a:effectLst/>
          </p:spPr>
          <p:txBody>
            <a:bodyPr wrap="square" lIns="45719" tIns="45719" rIns="45719" bIns="45719" numCol="1" anchor="t">
              <a:noAutofit/>
            </a:bodyPr>
            <a:lstStyle/>
            <a:p>
              <a:pPr/>
            </a:p>
          </p:txBody>
        </p:sp>
      </p:grpSp>
      <p:grpSp>
        <p:nvGrpSpPr>
          <p:cNvPr id="203" name="Group 203"/>
          <p:cNvGrpSpPr/>
          <p:nvPr/>
        </p:nvGrpSpPr>
        <p:grpSpPr>
          <a:xfrm>
            <a:off x="10564708" y="6363262"/>
            <a:ext cx="1165331" cy="318529"/>
            <a:chOff x="0" y="0"/>
            <a:chExt cx="1165330" cy="318527"/>
          </a:xfrm>
        </p:grpSpPr>
        <p:sp>
          <p:nvSpPr>
            <p:cNvPr id="195" name="Shape 195"/>
            <p:cNvSpPr/>
            <p:nvPr/>
          </p:nvSpPr>
          <p:spPr>
            <a:xfrm>
              <a:off x="449367" y="107389"/>
              <a:ext cx="168276" cy="144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21600"/>
                  </a:moveTo>
                  <a:cubicBezTo>
                    <a:pt x="6107" y="21600"/>
                    <a:pt x="0" y="17067"/>
                    <a:pt x="0" y="10800"/>
                  </a:cubicBezTo>
                  <a:cubicBezTo>
                    <a:pt x="0" y="4533"/>
                    <a:pt x="6107" y="0"/>
                    <a:pt x="12892" y="0"/>
                  </a:cubicBezTo>
                  <a:cubicBezTo>
                    <a:pt x="15832" y="0"/>
                    <a:pt x="18547" y="933"/>
                    <a:pt x="21487" y="2933"/>
                  </a:cubicBezTo>
                  <a:cubicBezTo>
                    <a:pt x="19451" y="6133"/>
                    <a:pt x="19451" y="6133"/>
                    <a:pt x="19451" y="6133"/>
                  </a:cubicBezTo>
                  <a:cubicBezTo>
                    <a:pt x="17529" y="4933"/>
                    <a:pt x="15267" y="4267"/>
                    <a:pt x="12892" y="4267"/>
                  </a:cubicBezTo>
                  <a:cubicBezTo>
                    <a:pt x="9952" y="4267"/>
                    <a:pt x="6672" y="6267"/>
                    <a:pt x="6672" y="10800"/>
                  </a:cubicBezTo>
                  <a:cubicBezTo>
                    <a:pt x="6672" y="15467"/>
                    <a:pt x="9952" y="17333"/>
                    <a:pt x="12892" y="17333"/>
                  </a:cubicBezTo>
                  <a:cubicBezTo>
                    <a:pt x="15267" y="17333"/>
                    <a:pt x="17529" y="16800"/>
                    <a:pt x="19451" y="15733"/>
                  </a:cubicBezTo>
                  <a:cubicBezTo>
                    <a:pt x="21600" y="19067"/>
                    <a:pt x="21600" y="19067"/>
                    <a:pt x="21600" y="19067"/>
                  </a:cubicBezTo>
                  <a:cubicBezTo>
                    <a:pt x="19112" y="20667"/>
                    <a:pt x="16059" y="21600"/>
                    <a:pt x="12779"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6" name="Shape 196"/>
            <p:cNvSpPr/>
            <p:nvPr/>
          </p:nvSpPr>
          <p:spPr>
            <a:xfrm>
              <a:off x="749405" y="107389"/>
              <a:ext cx="200026" cy="144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1" y="10800"/>
                  </a:moveTo>
                  <a:cubicBezTo>
                    <a:pt x="15961" y="15333"/>
                    <a:pt x="13189" y="17200"/>
                    <a:pt x="10800" y="17200"/>
                  </a:cubicBezTo>
                  <a:cubicBezTo>
                    <a:pt x="8411" y="17200"/>
                    <a:pt x="5639" y="15333"/>
                    <a:pt x="5639" y="10800"/>
                  </a:cubicBezTo>
                  <a:cubicBezTo>
                    <a:pt x="5639" y="6133"/>
                    <a:pt x="8411" y="4267"/>
                    <a:pt x="10800" y="4267"/>
                  </a:cubicBezTo>
                  <a:cubicBezTo>
                    <a:pt x="13189" y="4267"/>
                    <a:pt x="15961" y="6133"/>
                    <a:pt x="15961" y="10800"/>
                  </a:cubicBezTo>
                  <a:close/>
                  <a:moveTo>
                    <a:pt x="10800" y="21600"/>
                  </a:moveTo>
                  <a:cubicBezTo>
                    <a:pt x="16535" y="21600"/>
                    <a:pt x="21600" y="17067"/>
                    <a:pt x="21600" y="10800"/>
                  </a:cubicBezTo>
                  <a:cubicBezTo>
                    <a:pt x="21600" y="4400"/>
                    <a:pt x="16535" y="0"/>
                    <a:pt x="10800" y="0"/>
                  </a:cubicBezTo>
                  <a:cubicBezTo>
                    <a:pt x="5161" y="0"/>
                    <a:pt x="0" y="4400"/>
                    <a:pt x="0" y="10800"/>
                  </a:cubicBezTo>
                  <a:cubicBezTo>
                    <a:pt x="0" y="17067"/>
                    <a:pt x="5161"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7" name="Shape 197"/>
            <p:cNvSpPr/>
            <p:nvPr/>
          </p:nvSpPr>
          <p:spPr>
            <a:xfrm>
              <a:off x="970067" y="104214"/>
              <a:ext cx="146051" cy="142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31" y="21600"/>
                    <a:pt x="7331" y="21600"/>
                    <a:pt x="7331" y="21600"/>
                  </a:cubicBezTo>
                  <a:cubicBezTo>
                    <a:pt x="7331" y="8586"/>
                    <a:pt x="7331" y="8586"/>
                    <a:pt x="7331" y="8586"/>
                  </a:cubicBezTo>
                  <a:cubicBezTo>
                    <a:pt x="7331" y="6842"/>
                    <a:pt x="8640" y="4830"/>
                    <a:pt x="11127" y="4830"/>
                  </a:cubicBezTo>
                  <a:cubicBezTo>
                    <a:pt x="12698" y="4830"/>
                    <a:pt x="14269" y="6037"/>
                    <a:pt x="14269" y="7513"/>
                  </a:cubicBezTo>
                  <a:cubicBezTo>
                    <a:pt x="14269" y="21600"/>
                    <a:pt x="14269" y="21600"/>
                    <a:pt x="14269" y="21600"/>
                  </a:cubicBezTo>
                  <a:cubicBezTo>
                    <a:pt x="21600" y="21600"/>
                    <a:pt x="21600" y="21600"/>
                    <a:pt x="21600" y="21600"/>
                  </a:cubicBezTo>
                  <a:cubicBezTo>
                    <a:pt x="21600" y="7111"/>
                    <a:pt x="21600" y="7111"/>
                    <a:pt x="21600" y="7111"/>
                  </a:cubicBezTo>
                  <a:cubicBezTo>
                    <a:pt x="21600" y="3220"/>
                    <a:pt x="17673" y="0"/>
                    <a:pt x="12829" y="0"/>
                  </a:cubicBezTo>
                  <a:cubicBezTo>
                    <a:pt x="12829" y="0"/>
                    <a:pt x="12829" y="0"/>
                    <a:pt x="12698" y="0"/>
                  </a:cubicBezTo>
                  <a:cubicBezTo>
                    <a:pt x="12698" y="0"/>
                    <a:pt x="12698" y="0"/>
                    <a:pt x="12567" y="0"/>
                  </a:cubicBezTo>
                  <a:cubicBezTo>
                    <a:pt x="10604" y="0"/>
                    <a:pt x="8771" y="671"/>
                    <a:pt x="7200" y="1610"/>
                  </a:cubicBezTo>
                  <a:cubicBezTo>
                    <a:pt x="7200" y="1610"/>
                    <a:pt x="6807" y="134"/>
                    <a:pt x="0" y="134"/>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198" name="Shape 198"/>
            <p:cNvSpPr/>
            <p:nvPr/>
          </p:nvSpPr>
          <p:spPr>
            <a:xfrm>
              <a:off x="377930" y="110564"/>
              <a:ext cx="47626" cy="136526"/>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199" name="Shape 199"/>
            <p:cNvSpPr/>
            <p:nvPr/>
          </p:nvSpPr>
          <p:spPr>
            <a:xfrm>
              <a:off x="641455" y="108977"/>
              <a:ext cx="101601" cy="13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241" y="21600"/>
                    <a:pt x="10241" y="21600"/>
                    <a:pt x="10241" y="21600"/>
                  </a:cubicBezTo>
                  <a:cubicBezTo>
                    <a:pt x="10241" y="8668"/>
                    <a:pt x="10241" y="8668"/>
                    <a:pt x="10241" y="8668"/>
                  </a:cubicBezTo>
                  <a:cubicBezTo>
                    <a:pt x="10241" y="6741"/>
                    <a:pt x="13407" y="5090"/>
                    <a:pt x="16945" y="5090"/>
                  </a:cubicBezTo>
                  <a:cubicBezTo>
                    <a:pt x="18621" y="5090"/>
                    <a:pt x="20297" y="5366"/>
                    <a:pt x="21600" y="5778"/>
                  </a:cubicBezTo>
                  <a:cubicBezTo>
                    <a:pt x="21600" y="5778"/>
                    <a:pt x="21600" y="5778"/>
                    <a:pt x="21600" y="5778"/>
                  </a:cubicBezTo>
                  <a:cubicBezTo>
                    <a:pt x="21600" y="138"/>
                    <a:pt x="21600" y="138"/>
                    <a:pt x="21600" y="138"/>
                  </a:cubicBezTo>
                  <a:cubicBezTo>
                    <a:pt x="20297" y="0"/>
                    <a:pt x="18993" y="0"/>
                    <a:pt x="17876" y="0"/>
                  </a:cubicBezTo>
                  <a:cubicBezTo>
                    <a:pt x="15269" y="0"/>
                    <a:pt x="12476" y="550"/>
                    <a:pt x="10241" y="1513"/>
                  </a:cubicBezTo>
                  <a:cubicBezTo>
                    <a:pt x="10055" y="1238"/>
                    <a:pt x="8752" y="138"/>
                    <a:pt x="0" y="138"/>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0" name="Shape 200"/>
            <p:cNvSpPr/>
            <p:nvPr/>
          </p:nvSpPr>
          <p:spPr>
            <a:xfrm>
              <a:off x="188544" y="0"/>
              <a:ext cx="212454" cy="257016"/>
            </a:xfrm>
            <a:custGeom>
              <a:avLst/>
              <a:gdLst/>
              <a:ahLst/>
              <a:cxnLst>
                <a:cxn ang="0">
                  <a:pos x="wd2" y="hd2"/>
                </a:cxn>
                <a:cxn ang="5400000">
                  <a:pos x="wd2" y="hd2"/>
                </a:cxn>
                <a:cxn ang="10800000">
                  <a:pos x="wd2" y="hd2"/>
                </a:cxn>
                <a:cxn ang="16200000">
                  <a:pos x="wd2" y="hd2"/>
                </a:cxn>
              </a:cxnLst>
              <a:rect l="0" t="0" r="r" b="b"/>
              <a:pathLst>
                <a:path w="20357" h="20571" fill="norm" stroke="1" extrusionOk="0">
                  <a:moveTo>
                    <a:pt x="19792" y="1120"/>
                  </a:moveTo>
                  <a:cubicBezTo>
                    <a:pt x="18006" y="-934"/>
                    <a:pt x="12564" y="-84"/>
                    <a:pt x="5421" y="3032"/>
                  </a:cubicBezTo>
                  <a:cubicBezTo>
                    <a:pt x="5080" y="3174"/>
                    <a:pt x="4825" y="3315"/>
                    <a:pt x="4570" y="3386"/>
                  </a:cubicBezTo>
                  <a:cubicBezTo>
                    <a:pt x="4230" y="3598"/>
                    <a:pt x="4485" y="3740"/>
                    <a:pt x="4740" y="3669"/>
                  </a:cubicBezTo>
                  <a:cubicBezTo>
                    <a:pt x="4995" y="3598"/>
                    <a:pt x="5250" y="3528"/>
                    <a:pt x="5591" y="3386"/>
                  </a:cubicBezTo>
                  <a:cubicBezTo>
                    <a:pt x="10948" y="1261"/>
                    <a:pt x="15115" y="907"/>
                    <a:pt x="16731" y="2324"/>
                  </a:cubicBezTo>
                  <a:cubicBezTo>
                    <a:pt x="19197" y="4590"/>
                    <a:pt x="14095" y="11884"/>
                    <a:pt x="5336" y="17337"/>
                  </a:cubicBezTo>
                  <a:cubicBezTo>
                    <a:pt x="4145" y="18046"/>
                    <a:pt x="2359" y="19108"/>
                    <a:pt x="1169" y="19745"/>
                  </a:cubicBezTo>
                  <a:cubicBezTo>
                    <a:pt x="1084" y="19745"/>
                    <a:pt x="999" y="19816"/>
                    <a:pt x="913" y="19816"/>
                  </a:cubicBezTo>
                  <a:cubicBezTo>
                    <a:pt x="658" y="20029"/>
                    <a:pt x="403" y="20170"/>
                    <a:pt x="148" y="20312"/>
                  </a:cubicBezTo>
                  <a:cubicBezTo>
                    <a:pt x="-107" y="20454"/>
                    <a:pt x="-22" y="20666"/>
                    <a:pt x="318" y="20524"/>
                  </a:cubicBezTo>
                  <a:cubicBezTo>
                    <a:pt x="573" y="20454"/>
                    <a:pt x="913" y="20312"/>
                    <a:pt x="1169" y="20170"/>
                  </a:cubicBezTo>
                  <a:cubicBezTo>
                    <a:pt x="1254" y="20099"/>
                    <a:pt x="1339" y="20099"/>
                    <a:pt x="1424" y="20029"/>
                  </a:cubicBezTo>
                  <a:cubicBezTo>
                    <a:pt x="2699" y="19391"/>
                    <a:pt x="4655" y="18258"/>
                    <a:pt x="6016" y="17479"/>
                  </a:cubicBezTo>
                  <a:cubicBezTo>
                    <a:pt x="7206" y="16842"/>
                    <a:pt x="8227" y="16134"/>
                    <a:pt x="9332" y="15425"/>
                  </a:cubicBezTo>
                  <a:cubicBezTo>
                    <a:pt x="9332" y="19816"/>
                    <a:pt x="9332" y="19816"/>
                    <a:pt x="9332" y="19816"/>
                  </a:cubicBezTo>
                  <a:cubicBezTo>
                    <a:pt x="14095" y="19816"/>
                    <a:pt x="14095" y="19816"/>
                    <a:pt x="14095" y="19816"/>
                  </a:cubicBezTo>
                  <a:cubicBezTo>
                    <a:pt x="14095" y="11884"/>
                    <a:pt x="14095" y="11884"/>
                    <a:pt x="14095" y="11884"/>
                  </a:cubicBezTo>
                  <a:cubicBezTo>
                    <a:pt x="19282" y="7352"/>
                    <a:pt x="21493" y="3174"/>
                    <a:pt x="19792" y="112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1" name="Shape 201"/>
            <p:cNvSpPr/>
            <p:nvPr/>
          </p:nvSpPr>
          <p:spPr>
            <a:xfrm>
              <a:off x="-1" y="54603"/>
              <a:ext cx="330087" cy="263925"/>
            </a:xfrm>
            <a:custGeom>
              <a:avLst/>
              <a:gdLst/>
              <a:ahLst/>
              <a:cxnLst>
                <a:cxn ang="0">
                  <a:pos x="wd2" y="hd2"/>
                </a:cxn>
                <a:cxn ang="5400000">
                  <a:pos x="wd2" y="hd2"/>
                </a:cxn>
                <a:cxn ang="10800000">
                  <a:pos x="wd2" y="hd2"/>
                </a:cxn>
                <a:cxn ang="16200000">
                  <a:pos x="wd2" y="hd2"/>
                </a:cxn>
              </a:cxnLst>
              <a:rect l="0" t="0" r="r" b="b"/>
              <a:pathLst>
                <a:path w="20697" h="21503" fill="norm" stroke="1" extrusionOk="0">
                  <a:moveTo>
                    <a:pt x="5740" y="21503"/>
                  </a:moveTo>
                  <a:cubicBezTo>
                    <a:pt x="8889" y="21503"/>
                    <a:pt x="8889" y="21503"/>
                    <a:pt x="8889" y="21503"/>
                  </a:cubicBezTo>
                  <a:cubicBezTo>
                    <a:pt x="8889" y="17241"/>
                    <a:pt x="8889" y="17241"/>
                    <a:pt x="8889" y="17241"/>
                  </a:cubicBezTo>
                  <a:cubicBezTo>
                    <a:pt x="9718" y="16591"/>
                    <a:pt x="10546" y="15940"/>
                    <a:pt x="11430" y="15146"/>
                  </a:cubicBezTo>
                  <a:cubicBezTo>
                    <a:pt x="11596" y="15001"/>
                    <a:pt x="11762" y="14785"/>
                    <a:pt x="11872" y="14640"/>
                  </a:cubicBezTo>
                  <a:cubicBezTo>
                    <a:pt x="12093" y="14423"/>
                    <a:pt x="11927" y="14279"/>
                    <a:pt x="11762" y="14423"/>
                  </a:cubicBezTo>
                  <a:cubicBezTo>
                    <a:pt x="11651" y="14496"/>
                    <a:pt x="11430" y="14640"/>
                    <a:pt x="11209" y="14857"/>
                  </a:cubicBezTo>
                  <a:cubicBezTo>
                    <a:pt x="6458" y="18830"/>
                    <a:pt x="3199" y="20058"/>
                    <a:pt x="2039" y="17963"/>
                  </a:cubicBezTo>
                  <a:cubicBezTo>
                    <a:pt x="989" y="16085"/>
                    <a:pt x="2702" y="12545"/>
                    <a:pt x="5740" y="8572"/>
                  </a:cubicBezTo>
                  <a:cubicBezTo>
                    <a:pt x="5740" y="17891"/>
                    <a:pt x="5740" y="17891"/>
                    <a:pt x="5740" y="17891"/>
                  </a:cubicBezTo>
                  <a:cubicBezTo>
                    <a:pt x="6624" y="17458"/>
                    <a:pt x="7674" y="16880"/>
                    <a:pt x="8889" y="16013"/>
                  </a:cubicBezTo>
                  <a:cubicBezTo>
                    <a:pt x="8889" y="7344"/>
                    <a:pt x="8889" y="7344"/>
                    <a:pt x="8889" y="7344"/>
                  </a:cubicBezTo>
                  <a:cubicBezTo>
                    <a:pt x="9552" y="9222"/>
                    <a:pt x="9552" y="9222"/>
                    <a:pt x="9552" y="9222"/>
                  </a:cubicBezTo>
                  <a:cubicBezTo>
                    <a:pt x="10270" y="11317"/>
                    <a:pt x="11651" y="12617"/>
                    <a:pt x="13364" y="12617"/>
                  </a:cubicBezTo>
                  <a:cubicBezTo>
                    <a:pt x="15076" y="12617"/>
                    <a:pt x="16457" y="11317"/>
                    <a:pt x="17175" y="9222"/>
                  </a:cubicBezTo>
                  <a:cubicBezTo>
                    <a:pt x="17894" y="7344"/>
                    <a:pt x="17894" y="7344"/>
                    <a:pt x="17894" y="7344"/>
                  </a:cubicBezTo>
                  <a:cubicBezTo>
                    <a:pt x="17894" y="9583"/>
                    <a:pt x="17894" y="9583"/>
                    <a:pt x="17894" y="9583"/>
                  </a:cubicBezTo>
                  <a:cubicBezTo>
                    <a:pt x="18998" y="8138"/>
                    <a:pt x="19938" y="6766"/>
                    <a:pt x="20656" y="5393"/>
                  </a:cubicBezTo>
                  <a:cubicBezTo>
                    <a:pt x="20711" y="5249"/>
                    <a:pt x="20711" y="5104"/>
                    <a:pt x="20656" y="4888"/>
                  </a:cubicBezTo>
                  <a:cubicBezTo>
                    <a:pt x="20214" y="3587"/>
                    <a:pt x="19164" y="2720"/>
                    <a:pt x="18004" y="2720"/>
                  </a:cubicBezTo>
                  <a:cubicBezTo>
                    <a:pt x="16844" y="2720"/>
                    <a:pt x="15794" y="3587"/>
                    <a:pt x="15352" y="4888"/>
                  </a:cubicBezTo>
                  <a:cubicBezTo>
                    <a:pt x="14027" y="8500"/>
                    <a:pt x="14027" y="8500"/>
                    <a:pt x="14027" y="8500"/>
                  </a:cubicBezTo>
                  <a:cubicBezTo>
                    <a:pt x="13916" y="8861"/>
                    <a:pt x="13640" y="9005"/>
                    <a:pt x="13364" y="9005"/>
                  </a:cubicBezTo>
                  <a:cubicBezTo>
                    <a:pt x="13087" y="9005"/>
                    <a:pt x="12811" y="8861"/>
                    <a:pt x="12701" y="8500"/>
                  </a:cubicBezTo>
                  <a:cubicBezTo>
                    <a:pt x="11375" y="4888"/>
                    <a:pt x="11375" y="4888"/>
                    <a:pt x="11375" y="4888"/>
                  </a:cubicBezTo>
                  <a:cubicBezTo>
                    <a:pt x="11154" y="4237"/>
                    <a:pt x="10767" y="3660"/>
                    <a:pt x="10325" y="3298"/>
                  </a:cubicBezTo>
                  <a:cubicBezTo>
                    <a:pt x="11264" y="2287"/>
                    <a:pt x="12148" y="1420"/>
                    <a:pt x="13087" y="698"/>
                  </a:cubicBezTo>
                  <a:cubicBezTo>
                    <a:pt x="13253" y="553"/>
                    <a:pt x="13474" y="409"/>
                    <a:pt x="13585" y="264"/>
                  </a:cubicBezTo>
                  <a:cubicBezTo>
                    <a:pt x="13750" y="120"/>
                    <a:pt x="13695" y="-97"/>
                    <a:pt x="13474" y="47"/>
                  </a:cubicBezTo>
                  <a:cubicBezTo>
                    <a:pt x="13308" y="120"/>
                    <a:pt x="13087" y="264"/>
                    <a:pt x="12922" y="409"/>
                  </a:cubicBezTo>
                  <a:cubicBezTo>
                    <a:pt x="11983" y="1131"/>
                    <a:pt x="11043" y="1854"/>
                    <a:pt x="10104" y="2720"/>
                  </a:cubicBezTo>
                  <a:cubicBezTo>
                    <a:pt x="10049" y="2793"/>
                    <a:pt x="9939" y="2865"/>
                    <a:pt x="9828" y="3009"/>
                  </a:cubicBezTo>
                  <a:cubicBezTo>
                    <a:pt x="9497" y="2793"/>
                    <a:pt x="9110" y="2720"/>
                    <a:pt x="8723" y="2720"/>
                  </a:cubicBezTo>
                  <a:cubicBezTo>
                    <a:pt x="7066" y="2720"/>
                    <a:pt x="5740" y="4454"/>
                    <a:pt x="5740" y="6621"/>
                  </a:cubicBezTo>
                  <a:cubicBezTo>
                    <a:pt x="5740" y="7127"/>
                    <a:pt x="5740" y="7127"/>
                    <a:pt x="5740" y="7127"/>
                  </a:cubicBezTo>
                  <a:cubicBezTo>
                    <a:pt x="1376" y="12256"/>
                    <a:pt x="-889" y="17313"/>
                    <a:pt x="326" y="19552"/>
                  </a:cubicBezTo>
                  <a:cubicBezTo>
                    <a:pt x="1155" y="21142"/>
                    <a:pt x="3254" y="20781"/>
                    <a:pt x="5740" y="19408"/>
                  </a:cubicBezTo>
                  <a:lnTo>
                    <a:pt x="5740" y="21503"/>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202" name="Shape 202"/>
            <p:cNvSpPr/>
            <p:nvPr/>
          </p:nvSpPr>
          <p:spPr>
            <a:xfrm>
              <a:off x="1136755" y="104214"/>
              <a:ext cx="28576"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8"/>
                  </a:moveTo>
                  <a:cubicBezTo>
                    <a:pt x="0" y="4877"/>
                    <a:pt x="4725" y="0"/>
                    <a:pt x="10800" y="0"/>
                  </a:cubicBezTo>
                  <a:cubicBezTo>
                    <a:pt x="16875" y="0"/>
                    <a:pt x="21600" y="4877"/>
                    <a:pt x="21600" y="11148"/>
                  </a:cubicBezTo>
                  <a:cubicBezTo>
                    <a:pt x="21600" y="16723"/>
                    <a:pt x="16875" y="21600"/>
                    <a:pt x="10800" y="21600"/>
                  </a:cubicBezTo>
                  <a:cubicBezTo>
                    <a:pt x="4725" y="21600"/>
                    <a:pt x="0" y="16723"/>
                    <a:pt x="0" y="11148"/>
                  </a:cubicBezTo>
                  <a:close/>
                  <a:moveTo>
                    <a:pt x="18900" y="11148"/>
                  </a:moveTo>
                  <a:cubicBezTo>
                    <a:pt x="18900" y="5574"/>
                    <a:pt x="15525" y="2090"/>
                    <a:pt x="10800" y="2090"/>
                  </a:cubicBezTo>
                  <a:cubicBezTo>
                    <a:pt x="6750" y="2090"/>
                    <a:pt x="2700" y="5574"/>
                    <a:pt x="2700" y="11148"/>
                  </a:cubicBezTo>
                  <a:cubicBezTo>
                    <a:pt x="2700" y="16026"/>
                    <a:pt x="6750" y="19510"/>
                    <a:pt x="10800" y="19510"/>
                  </a:cubicBezTo>
                  <a:cubicBezTo>
                    <a:pt x="15525" y="19510"/>
                    <a:pt x="18900" y="16026"/>
                    <a:pt x="18900" y="11148"/>
                  </a:cubicBezTo>
                  <a:close/>
                  <a:moveTo>
                    <a:pt x="6750" y="4877"/>
                  </a:moveTo>
                  <a:cubicBezTo>
                    <a:pt x="11475" y="4877"/>
                    <a:pt x="11475" y="4877"/>
                    <a:pt x="11475" y="4877"/>
                  </a:cubicBezTo>
                  <a:cubicBezTo>
                    <a:pt x="14175" y="4877"/>
                    <a:pt x="15525" y="5574"/>
                    <a:pt x="15525" y="8361"/>
                  </a:cubicBezTo>
                  <a:cubicBezTo>
                    <a:pt x="15525" y="10452"/>
                    <a:pt x="14850" y="11148"/>
                    <a:pt x="12825" y="11845"/>
                  </a:cubicBezTo>
                  <a:cubicBezTo>
                    <a:pt x="16200" y="16723"/>
                    <a:pt x="16200" y="16723"/>
                    <a:pt x="16200" y="16723"/>
                  </a:cubicBezTo>
                  <a:cubicBezTo>
                    <a:pt x="13500" y="16723"/>
                    <a:pt x="13500" y="16723"/>
                    <a:pt x="13500" y="16723"/>
                  </a:cubicBezTo>
                  <a:cubicBezTo>
                    <a:pt x="10125" y="11845"/>
                    <a:pt x="10125" y="11845"/>
                    <a:pt x="10125" y="11845"/>
                  </a:cubicBezTo>
                  <a:cubicBezTo>
                    <a:pt x="8775" y="11845"/>
                    <a:pt x="8775" y="11845"/>
                    <a:pt x="8775" y="11845"/>
                  </a:cubicBezTo>
                  <a:cubicBezTo>
                    <a:pt x="8775" y="16723"/>
                    <a:pt x="8775" y="16723"/>
                    <a:pt x="8775" y="16723"/>
                  </a:cubicBezTo>
                  <a:cubicBezTo>
                    <a:pt x="6750" y="16723"/>
                    <a:pt x="6750" y="16723"/>
                    <a:pt x="6750" y="16723"/>
                  </a:cubicBezTo>
                  <a:lnTo>
                    <a:pt x="6750" y="4877"/>
                  </a:lnTo>
                  <a:close/>
                  <a:moveTo>
                    <a:pt x="8775" y="9755"/>
                  </a:moveTo>
                  <a:cubicBezTo>
                    <a:pt x="10800" y="9755"/>
                    <a:pt x="10800" y="9755"/>
                    <a:pt x="10800" y="9755"/>
                  </a:cubicBezTo>
                  <a:cubicBezTo>
                    <a:pt x="12150" y="9755"/>
                    <a:pt x="13500" y="9755"/>
                    <a:pt x="13500" y="8361"/>
                  </a:cubicBezTo>
                  <a:cubicBezTo>
                    <a:pt x="13500" y="6271"/>
                    <a:pt x="12150" y="6271"/>
                    <a:pt x="10800" y="6271"/>
                  </a:cubicBezTo>
                  <a:cubicBezTo>
                    <a:pt x="8775" y="6271"/>
                    <a:pt x="8775" y="6271"/>
                    <a:pt x="8775" y="6271"/>
                  </a:cubicBezTo>
                  <a:lnTo>
                    <a:pt x="8775" y="9755"/>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204" name="Shape 204"/>
          <p:cNvSpPr/>
          <p:nvPr/>
        </p:nvSpPr>
        <p:spPr>
          <a:xfrm>
            <a:off x="-1635761" y="6667500"/>
            <a:ext cx="1399821"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defRPr b="1" sz="1200">
                <a:solidFill>
                  <a:srgbClr val="2C2C2E"/>
                </a:solidFill>
              </a:defRPr>
            </a:lvl1pPr>
          </a:lstStyle>
          <a:p>
            <a:pPr/>
            <a:r>
              <a:t>Blue Segue </a:t>
            </a:r>
          </a:p>
        </p:txBody>
      </p:sp>
      <p:sp>
        <p:nvSpPr>
          <p:cNvPr id="205" name="Shape 205"/>
          <p:cNvSpPr/>
          <p:nvPr>
            <p:ph type="body" sz="quarter" idx="1"/>
          </p:nvPr>
        </p:nvSpPr>
        <p:spPr>
          <a:xfrm>
            <a:off x="-1676400" y="1"/>
            <a:ext cx="1439863" cy="2777924"/>
          </a:xfrm>
          <a:prstGeom prst="rect">
            <a:avLst/>
          </a:prstGeom>
        </p:spPr>
        <p:txBody>
          <a:bodyPr/>
          <a:lstStyle>
            <a:lvl1pPr marL="0" indent="0">
              <a:spcBef>
                <a:spcPts val="800"/>
              </a:spcBef>
              <a:buClrTx/>
              <a:buSzTx/>
              <a:buFontTx/>
              <a:buNone/>
              <a:tabLst>
                <a:tab pos="63500" algn="l"/>
              </a:tabLst>
              <a:defRPr b="1" sz="1100">
                <a:solidFill>
                  <a:schemeClr val="accent1"/>
                </a:solidFill>
              </a:defRPr>
            </a:lvl1pPr>
            <a:lvl2pPr marL="231775" indent="-231775">
              <a:spcBef>
                <a:spcPts val="800"/>
              </a:spcBef>
              <a:buClrTx/>
              <a:buFontTx/>
              <a:buAutoNum type="arabicPeriod" startAt="1"/>
              <a:tabLst>
                <a:tab pos="63500" algn="l"/>
              </a:tabLst>
              <a:defRPr b="1" sz="1100">
                <a:solidFill>
                  <a:schemeClr val="accent1"/>
                </a:solidFill>
              </a:defRPr>
            </a:lvl2pPr>
            <a:lvl3pPr marL="1069307" indent="-235402">
              <a:spcBef>
                <a:spcPts val="800"/>
              </a:spcBef>
              <a:buClrTx/>
              <a:buFontTx/>
              <a:tabLst>
                <a:tab pos="63500" algn="l"/>
              </a:tabLst>
              <a:defRPr b="1" sz="1100">
                <a:solidFill>
                  <a:schemeClr val="accent1"/>
                </a:solidFill>
              </a:defRPr>
            </a:lvl3pPr>
            <a:lvl4pPr marL="1432595" indent="-178501">
              <a:spcBef>
                <a:spcPts val="800"/>
              </a:spcBef>
              <a:buClrTx/>
              <a:buFontTx/>
              <a:tabLst>
                <a:tab pos="63500" algn="l"/>
              </a:tabLst>
              <a:defRPr b="1" sz="1100">
                <a:solidFill>
                  <a:schemeClr val="accent1"/>
                </a:solidFill>
              </a:defRPr>
            </a:lvl4pPr>
            <a:lvl5pPr marL="1740473" indent="-138727">
              <a:spcBef>
                <a:spcPts val="800"/>
              </a:spcBef>
              <a:buClrTx/>
              <a:buFontTx/>
              <a:tabLst>
                <a:tab pos="63500" algn="l"/>
              </a:tabLst>
              <a:defRPr b="1" sz="11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06" name="Shape 206"/>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White Segue">
    <p:spTree>
      <p:nvGrpSpPr>
        <p:cNvPr id="1" name=""/>
        <p:cNvGrpSpPr/>
        <p:nvPr/>
      </p:nvGrpSpPr>
      <p:grpSpPr>
        <a:xfrm>
          <a:off x="0" y="0"/>
          <a:ext cx="0" cy="0"/>
          <a:chOff x="0" y="0"/>
          <a:chExt cx="0" cy="0"/>
        </a:xfrm>
      </p:grpSpPr>
      <p:sp>
        <p:nvSpPr>
          <p:cNvPr id="213" name="Shape 213"/>
          <p:cNvSpPr/>
          <p:nvPr>
            <p:ph type="title"/>
          </p:nvPr>
        </p:nvSpPr>
        <p:spPr>
          <a:xfrm>
            <a:off x="927105" y="2044700"/>
            <a:ext cx="10784610" cy="1773429"/>
          </a:xfrm>
          <a:prstGeom prst="rect">
            <a:avLst/>
          </a:prstGeom>
        </p:spPr>
        <p:txBody>
          <a:bodyPr/>
          <a:lstStyle>
            <a:lvl1pPr>
              <a:defRPr sz="4800">
                <a:latin typeface="Segoe UI"/>
                <a:ea typeface="Segoe UI"/>
                <a:cs typeface="Segoe UI"/>
                <a:sym typeface="Segoe UI"/>
              </a:defRPr>
            </a:lvl1pPr>
          </a:lstStyle>
          <a:p>
            <a:pPr/>
            <a:r>
              <a:t>Title Text</a:t>
            </a:r>
          </a:p>
        </p:txBody>
      </p:sp>
      <p:grpSp>
        <p:nvGrpSpPr>
          <p:cNvPr id="216" name="Group 216"/>
          <p:cNvGrpSpPr/>
          <p:nvPr/>
        </p:nvGrpSpPr>
        <p:grpSpPr>
          <a:xfrm>
            <a:off x="514473" y="4036845"/>
            <a:ext cx="11677651" cy="40217"/>
            <a:chOff x="0" y="0"/>
            <a:chExt cx="11677650" cy="40216"/>
          </a:xfrm>
        </p:grpSpPr>
        <p:sp>
          <p:nvSpPr>
            <p:cNvPr id="214" name="Shape 214"/>
            <p:cNvSpPr/>
            <p:nvPr/>
          </p:nvSpPr>
          <p:spPr>
            <a:xfrm>
              <a:off x="0" y="0"/>
              <a:ext cx="40217" cy="40217"/>
            </a:xfrm>
            <a:prstGeom prst="ellipse">
              <a:avLst/>
            </a:prstGeom>
            <a:noFill/>
            <a:ln w="7938"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215" name="Shape 215"/>
            <p:cNvSpPr/>
            <p:nvPr/>
          </p:nvSpPr>
          <p:spPr>
            <a:xfrm>
              <a:off x="40216" y="19049"/>
              <a:ext cx="11637435" cy="1"/>
            </a:xfrm>
            <a:prstGeom prst="line">
              <a:avLst/>
            </a:prstGeom>
            <a:noFill/>
            <a:ln w="7938" cap="flat">
              <a:solidFill>
                <a:srgbClr val="58595B"/>
              </a:solidFill>
              <a:prstDash val="solid"/>
              <a:miter lim="800000"/>
            </a:ln>
            <a:effectLst/>
          </p:spPr>
          <p:txBody>
            <a:bodyPr wrap="square" lIns="45719" tIns="45719" rIns="45719" bIns="45719" numCol="1" anchor="t">
              <a:noAutofit/>
            </a:bodyPr>
            <a:lstStyle/>
            <a:p>
              <a:pPr/>
            </a:p>
          </p:txBody>
        </p:sp>
      </p:grpSp>
      <p:grpSp>
        <p:nvGrpSpPr>
          <p:cNvPr id="225" name="Group 225"/>
          <p:cNvGrpSpPr/>
          <p:nvPr/>
        </p:nvGrpSpPr>
        <p:grpSpPr>
          <a:xfrm>
            <a:off x="10564708" y="6363262"/>
            <a:ext cx="1165331" cy="318529"/>
            <a:chOff x="0" y="0"/>
            <a:chExt cx="1165330" cy="318527"/>
          </a:xfrm>
        </p:grpSpPr>
        <p:sp>
          <p:nvSpPr>
            <p:cNvPr id="217" name="Shape 217"/>
            <p:cNvSpPr/>
            <p:nvPr/>
          </p:nvSpPr>
          <p:spPr>
            <a:xfrm>
              <a:off x="449367" y="107389"/>
              <a:ext cx="168276" cy="144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21600"/>
                  </a:moveTo>
                  <a:cubicBezTo>
                    <a:pt x="6107" y="21600"/>
                    <a:pt x="0" y="17067"/>
                    <a:pt x="0" y="10800"/>
                  </a:cubicBezTo>
                  <a:cubicBezTo>
                    <a:pt x="0" y="4533"/>
                    <a:pt x="6107" y="0"/>
                    <a:pt x="12892" y="0"/>
                  </a:cubicBezTo>
                  <a:cubicBezTo>
                    <a:pt x="15832" y="0"/>
                    <a:pt x="18547" y="933"/>
                    <a:pt x="21487" y="2933"/>
                  </a:cubicBezTo>
                  <a:cubicBezTo>
                    <a:pt x="19451" y="6133"/>
                    <a:pt x="19451" y="6133"/>
                    <a:pt x="19451" y="6133"/>
                  </a:cubicBezTo>
                  <a:cubicBezTo>
                    <a:pt x="17529" y="4933"/>
                    <a:pt x="15267" y="4267"/>
                    <a:pt x="12892" y="4267"/>
                  </a:cubicBezTo>
                  <a:cubicBezTo>
                    <a:pt x="9952" y="4267"/>
                    <a:pt x="6672" y="6267"/>
                    <a:pt x="6672" y="10800"/>
                  </a:cubicBezTo>
                  <a:cubicBezTo>
                    <a:pt x="6672" y="15467"/>
                    <a:pt x="9952" y="17333"/>
                    <a:pt x="12892" y="17333"/>
                  </a:cubicBezTo>
                  <a:cubicBezTo>
                    <a:pt x="15267" y="17333"/>
                    <a:pt x="17529" y="16800"/>
                    <a:pt x="19451" y="15733"/>
                  </a:cubicBezTo>
                  <a:cubicBezTo>
                    <a:pt x="21600" y="19067"/>
                    <a:pt x="21600" y="19067"/>
                    <a:pt x="21600" y="19067"/>
                  </a:cubicBezTo>
                  <a:cubicBezTo>
                    <a:pt x="19112" y="20667"/>
                    <a:pt x="16059" y="21600"/>
                    <a:pt x="12779"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18" name="Shape 218"/>
            <p:cNvSpPr/>
            <p:nvPr/>
          </p:nvSpPr>
          <p:spPr>
            <a:xfrm>
              <a:off x="749405" y="107389"/>
              <a:ext cx="200026" cy="144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1" y="10800"/>
                  </a:moveTo>
                  <a:cubicBezTo>
                    <a:pt x="15961" y="15333"/>
                    <a:pt x="13189" y="17200"/>
                    <a:pt x="10800" y="17200"/>
                  </a:cubicBezTo>
                  <a:cubicBezTo>
                    <a:pt x="8411" y="17200"/>
                    <a:pt x="5639" y="15333"/>
                    <a:pt x="5639" y="10800"/>
                  </a:cubicBezTo>
                  <a:cubicBezTo>
                    <a:pt x="5639" y="6133"/>
                    <a:pt x="8411" y="4267"/>
                    <a:pt x="10800" y="4267"/>
                  </a:cubicBezTo>
                  <a:cubicBezTo>
                    <a:pt x="13189" y="4267"/>
                    <a:pt x="15961" y="6133"/>
                    <a:pt x="15961" y="10800"/>
                  </a:cubicBezTo>
                  <a:close/>
                  <a:moveTo>
                    <a:pt x="10800" y="21600"/>
                  </a:moveTo>
                  <a:cubicBezTo>
                    <a:pt x="16535" y="21600"/>
                    <a:pt x="21600" y="17067"/>
                    <a:pt x="21600" y="10800"/>
                  </a:cubicBezTo>
                  <a:cubicBezTo>
                    <a:pt x="21600" y="4400"/>
                    <a:pt x="16535" y="0"/>
                    <a:pt x="10800" y="0"/>
                  </a:cubicBezTo>
                  <a:cubicBezTo>
                    <a:pt x="5161" y="0"/>
                    <a:pt x="0" y="4400"/>
                    <a:pt x="0" y="10800"/>
                  </a:cubicBezTo>
                  <a:cubicBezTo>
                    <a:pt x="0" y="17067"/>
                    <a:pt x="5161" y="21600"/>
                    <a:pt x="108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19" name="Shape 219"/>
            <p:cNvSpPr/>
            <p:nvPr/>
          </p:nvSpPr>
          <p:spPr>
            <a:xfrm>
              <a:off x="970067" y="104214"/>
              <a:ext cx="146051" cy="142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31" y="21600"/>
                    <a:pt x="7331" y="21600"/>
                    <a:pt x="7331" y="21600"/>
                  </a:cubicBezTo>
                  <a:cubicBezTo>
                    <a:pt x="7331" y="8586"/>
                    <a:pt x="7331" y="8586"/>
                    <a:pt x="7331" y="8586"/>
                  </a:cubicBezTo>
                  <a:cubicBezTo>
                    <a:pt x="7331" y="6842"/>
                    <a:pt x="8640" y="4830"/>
                    <a:pt x="11127" y="4830"/>
                  </a:cubicBezTo>
                  <a:cubicBezTo>
                    <a:pt x="12698" y="4830"/>
                    <a:pt x="14269" y="6037"/>
                    <a:pt x="14269" y="7513"/>
                  </a:cubicBezTo>
                  <a:cubicBezTo>
                    <a:pt x="14269" y="21600"/>
                    <a:pt x="14269" y="21600"/>
                    <a:pt x="14269" y="21600"/>
                  </a:cubicBezTo>
                  <a:cubicBezTo>
                    <a:pt x="21600" y="21600"/>
                    <a:pt x="21600" y="21600"/>
                    <a:pt x="21600" y="21600"/>
                  </a:cubicBezTo>
                  <a:cubicBezTo>
                    <a:pt x="21600" y="7111"/>
                    <a:pt x="21600" y="7111"/>
                    <a:pt x="21600" y="7111"/>
                  </a:cubicBezTo>
                  <a:cubicBezTo>
                    <a:pt x="21600" y="3220"/>
                    <a:pt x="17673" y="0"/>
                    <a:pt x="12829" y="0"/>
                  </a:cubicBezTo>
                  <a:cubicBezTo>
                    <a:pt x="12829" y="0"/>
                    <a:pt x="12829" y="0"/>
                    <a:pt x="12698" y="0"/>
                  </a:cubicBezTo>
                  <a:cubicBezTo>
                    <a:pt x="12698" y="0"/>
                    <a:pt x="12698" y="0"/>
                    <a:pt x="12567" y="0"/>
                  </a:cubicBezTo>
                  <a:cubicBezTo>
                    <a:pt x="10604" y="0"/>
                    <a:pt x="8771" y="671"/>
                    <a:pt x="7200" y="1610"/>
                  </a:cubicBezTo>
                  <a:cubicBezTo>
                    <a:pt x="7200" y="1610"/>
                    <a:pt x="6807" y="134"/>
                    <a:pt x="0" y="134"/>
                  </a:cubicBezTo>
                  <a:lnTo>
                    <a:pt x="0" y="21600"/>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20" name="Shape 220"/>
            <p:cNvSpPr/>
            <p:nvPr/>
          </p:nvSpPr>
          <p:spPr>
            <a:xfrm>
              <a:off x="377930" y="110564"/>
              <a:ext cx="47626" cy="136526"/>
            </a:xfrm>
            <a:prstGeom prst="rect">
              <a:avLst/>
            </a:prstGeom>
            <a:solidFill>
              <a:schemeClr val="accent1"/>
            </a:solidFill>
            <a:ln w="12700" cap="flat">
              <a:noFill/>
              <a:miter lim="400000"/>
            </a:ln>
            <a:effectLst/>
          </p:spPr>
          <p:txBody>
            <a:bodyPr wrap="square" lIns="45719" tIns="45719" rIns="45719" bIns="45719" numCol="1" anchor="t">
              <a:noAutofit/>
            </a:bodyPr>
            <a:lstStyle/>
            <a:p>
              <a:pPr/>
            </a:p>
          </p:txBody>
        </p:sp>
        <p:sp>
          <p:nvSpPr>
            <p:cNvPr id="221" name="Shape 221"/>
            <p:cNvSpPr/>
            <p:nvPr/>
          </p:nvSpPr>
          <p:spPr>
            <a:xfrm>
              <a:off x="641455" y="108977"/>
              <a:ext cx="101601" cy="138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241" y="21600"/>
                    <a:pt x="10241" y="21600"/>
                    <a:pt x="10241" y="21600"/>
                  </a:cubicBezTo>
                  <a:cubicBezTo>
                    <a:pt x="10241" y="8668"/>
                    <a:pt x="10241" y="8668"/>
                    <a:pt x="10241" y="8668"/>
                  </a:cubicBezTo>
                  <a:cubicBezTo>
                    <a:pt x="10241" y="6741"/>
                    <a:pt x="13407" y="5090"/>
                    <a:pt x="16945" y="5090"/>
                  </a:cubicBezTo>
                  <a:cubicBezTo>
                    <a:pt x="18621" y="5090"/>
                    <a:pt x="20297" y="5366"/>
                    <a:pt x="21600" y="5778"/>
                  </a:cubicBezTo>
                  <a:cubicBezTo>
                    <a:pt x="21600" y="5778"/>
                    <a:pt x="21600" y="5778"/>
                    <a:pt x="21600" y="5778"/>
                  </a:cubicBezTo>
                  <a:cubicBezTo>
                    <a:pt x="21600" y="138"/>
                    <a:pt x="21600" y="138"/>
                    <a:pt x="21600" y="138"/>
                  </a:cubicBezTo>
                  <a:cubicBezTo>
                    <a:pt x="20297" y="0"/>
                    <a:pt x="18993" y="0"/>
                    <a:pt x="17876" y="0"/>
                  </a:cubicBezTo>
                  <a:cubicBezTo>
                    <a:pt x="15269" y="0"/>
                    <a:pt x="12476" y="550"/>
                    <a:pt x="10241" y="1513"/>
                  </a:cubicBezTo>
                  <a:cubicBezTo>
                    <a:pt x="10055" y="1238"/>
                    <a:pt x="8752" y="138"/>
                    <a:pt x="0" y="138"/>
                  </a:cubicBezTo>
                  <a:lnTo>
                    <a:pt x="0" y="21600"/>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22" name="Shape 222"/>
            <p:cNvSpPr/>
            <p:nvPr/>
          </p:nvSpPr>
          <p:spPr>
            <a:xfrm>
              <a:off x="188544" y="0"/>
              <a:ext cx="212454" cy="257016"/>
            </a:xfrm>
            <a:custGeom>
              <a:avLst/>
              <a:gdLst/>
              <a:ahLst/>
              <a:cxnLst>
                <a:cxn ang="0">
                  <a:pos x="wd2" y="hd2"/>
                </a:cxn>
                <a:cxn ang="5400000">
                  <a:pos x="wd2" y="hd2"/>
                </a:cxn>
                <a:cxn ang="10800000">
                  <a:pos x="wd2" y="hd2"/>
                </a:cxn>
                <a:cxn ang="16200000">
                  <a:pos x="wd2" y="hd2"/>
                </a:cxn>
              </a:cxnLst>
              <a:rect l="0" t="0" r="r" b="b"/>
              <a:pathLst>
                <a:path w="20357" h="20571" fill="norm" stroke="1" extrusionOk="0">
                  <a:moveTo>
                    <a:pt x="19792" y="1120"/>
                  </a:moveTo>
                  <a:cubicBezTo>
                    <a:pt x="18006" y="-934"/>
                    <a:pt x="12564" y="-84"/>
                    <a:pt x="5421" y="3032"/>
                  </a:cubicBezTo>
                  <a:cubicBezTo>
                    <a:pt x="5080" y="3174"/>
                    <a:pt x="4825" y="3315"/>
                    <a:pt x="4570" y="3386"/>
                  </a:cubicBezTo>
                  <a:cubicBezTo>
                    <a:pt x="4230" y="3598"/>
                    <a:pt x="4485" y="3740"/>
                    <a:pt x="4740" y="3669"/>
                  </a:cubicBezTo>
                  <a:cubicBezTo>
                    <a:pt x="4995" y="3598"/>
                    <a:pt x="5250" y="3528"/>
                    <a:pt x="5591" y="3386"/>
                  </a:cubicBezTo>
                  <a:cubicBezTo>
                    <a:pt x="10948" y="1261"/>
                    <a:pt x="15115" y="907"/>
                    <a:pt x="16731" y="2324"/>
                  </a:cubicBezTo>
                  <a:cubicBezTo>
                    <a:pt x="19197" y="4590"/>
                    <a:pt x="14095" y="11884"/>
                    <a:pt x="5336" y="17337"/>
                  </a:cubicBezTo>
                  <a:cubicBezTo>
                    <a:pt x="4145" y="18046"/>
                    <a:pt x="2359" y="19108"/>
                    <a:pt x="1169" y="19745"/>
                  </a:cubicBezTo>
                  <a:cubicBezTo>
                    <a:pt x="1084" y="19745"/>
                    <a:pt x="999" y="19816"/>
                    <a:pt x="913" y="19816"/>
                  </a:cubicBezTo>
                  <a:cubicBezTo>
                    <a:pt x="658" y="20029"/>
                    <a:pt x="403" y="20170"/>
                    <a:pt x="148" y="20312"/>
                  </a:cubicBezTo>
                  <a:cubicBezTo>
                    <a:pt x="-107" y="20454"/>
                    <a:pt x="-22" y="20666"/>
                    <a:pt x="318" y="20524"/>
                  </a:cubicBezTo>
                  <a:cubicBezTo>
                    <a:pt x="573" y="20454"/>
                    <a:pt x="913" y="20312"/>
                    <a:pt x="1169" y="20170"/>
                  </a:cubicBezTo>
                  <a:cubicBezTo>
                    <a:pt x="1254" y="20099"/>
                    <a:pt x="1339" y="20099"/>
                    <a:pt x="1424" y="20029"/>
                  </a:cubicBezTo>
                  <a:cubicBezTo>
                    <a:pt x="2699" y="19391"/>
                    <a:pt x="4655" y="18258"/>
                    <a:pt x="6016" y="17479"/>
                  </a:cubicBezTo>
                  <a:cubicBezTo>
                    <a:pt x="7206" y="16842"/>
                    <a:pt x="8227" y="16134"/>
                    <a:pt x="9332" y="15425"/>
                  </a:cubicBezTo>
                  <a:cubicBezTo>
                    <a:pt x="9332" y="19816"/>
                    <a:pt x="9332" y="19816"/>
                    <a:pt x="9332" y="19816"/>
                  </a:cubicBezTo>
                  <a:cubicBezTo>
                    <a:pt x="14095" y="19816"/>
                    <a:pt x="14095" y="19816"/>
                    <a:pt x="14095" y="19816"/>
                  </a:cubicBezTo>
                  <a:cubicBezTo>
                    <a:pt x="14095" y="11884"/>
                    <a:pt x="14095" y="11884"/>
                    <a:pt x="14095" y="11884"/>
                  </a:cubicBezTo>
                  <a:cubicBezTo>
                    <a:pt x="19282" y="7352"/>
                    <a:pt x="21493" y="3174"/>
                    <a:pt x="19792" y="1120"/>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23" name="Shape 223"/>
            <p:cNvSpPr/>
            <p:nvPr/>
          </p:nvSpPr>
          <p:spPr>
            <a:xfrm>
              <a:off x="-1" y="54603"/>
              <a:ext cx="330087" cy="263925"/>
            </a:xfrm>
            <a:custGeom>
              <a:avLst/>
              <a:gdLst/>
              <a:ahLst/>
              <a:cxnLst>
                <a:cxn ang="0">
                  <a:pos x="wd2" y="hd2"/>
                </a:cxn>
                <a:cxn ang="5400000">
                  <a:pos x="wd2" y="hd2"/>
                </a:cxn>
                <a:cxn ang="10800000">
                  <a:pos x="wd2" y="hd2"/>
                </a:cxn>
                <a:cxn ang="16200000">
                  <a:pos x="wd2" y="hd2"/>
                </a:cxn>
              </a:cxnLst>
              <a:rect l="0" t="0" r="r" b="b"/>
              <a:pathLst>
                <a:path w="20697" h="21503" fill="norm" stroke="1" extrusionOk="0">
                  <a:moveTo>
                    <a:pt x="5740" y="21503"/>
                  </a:moveTo>
                  <a:cubicBezTo>
                    <a:pt x="8889" y="21503"/>
                    <a:pt x="8889" y="21503"/>
                    <a:pt x="8889" y="21503"/>
                  </a:cubicBezTo>
                  <a:cubicBezTo>
                    <a:pt x="8889" y="17241"/>
                    <a:pt x="8889" y="17241"/>
                    <a:pt x="8889" y="17241"/>
                  </a:cubicBezTo>
                  <a:cubicBezTo>
                    <a:pt x="9718" y="16591"/>
                    <a:pt x="10546" y="15940"/>
                    <a:pt x="11430" y="15146"/>
                  </a:cubicBezTo>
                  <a:cubicBezTo>
                    <a:pt x="11596" y="15001"/>
                    <a:pt x="11762" y="14785"/>
                    <a:pt x="11872" y="14640"/>
                  </a:cubicBezTo>
                  <a:cubicBezTo>
                    <a:pt x="12093" y="14423"/>
                    <a:pt x="11927" y="14279"/>
                    <a:pt x="11762" y="14423"/>
                  </a:cubicBezTo>
                  <a:cubicBezTo>
                    <a:pt x="11651" y="14496"/>
                    <a:pt x="11430" y="14640"/>
                    <a:pt x="11209" y="14857"/>
                  </a:cubicBezTo>
                  <a:cubicBezTo>
                    <a:pt x="6458" y="18830"/>
                    <a:pt x="3199" y="20058"/>
                    <a:pt x="2039" y="17963"/>
                  </a:cubicBezTo>
                  <a:cubicBezTo>
                    <a:pt x="989" y="16085"/>
                    <a:pt x="2702" y="12545"/>
                    <a:pt x="5740" y="8572"/>
                  </a:cubicBezTo>
                  <a:cubicBezTo>
                    <a:pt x="5740" y="17891"/>
                    <a:pt x="5740" y="17891"/>
                    <a:pt x="5740" y="17891"/>
                  </a:cubicBezTo>
                  <a:cubicBezTo>
                    <a:pt x="6624" y="17458"/>
                    <a:pt x="7674" y="16880"/>
                    <a:pt x="8889" y="16013"/>
                  </a:cubicBezTo>
                  <a:cubicBezTo>
                    <a:pt x="8889" y="7344"/>
                    <a:pt x="8889" y="7344"/>
                    <a:pt x="8889" y="7344"/>
                  </a:cubicBezTo>
                  <a:cubicBezTo>
                    <a:pt x="9552" y="9222"/>
                    <a:pt x="9552" y="9222"/>
                    <a:pt x="9552" y="9222"/>
                  </a:cubicBezTo>
                  <a:cubicBezTo>
                    <a:pt x="10270" y="11317"/>
                    <a:pt x="11651" y="12617"/>
                    <a:pt x="13364" y="12617"/>
                  </a:cubicBezTo>
                  <a:cubicBezTo>
                    <a:pt x="15076" y="12617"/>
                    <a:pt x="16457" y="11317"/>
                    <a:pt x="17175" y="9222"/>
                  </a:cubicBezTo>
                  <a:cubicBezTo>
                    <a:pt x="17894" y="7344"/>
                    <a:pt x="17894" y="7344"/>
                    <a:pt x="17894" y="7344"/>
                  </a:cubicBezTo>
                  <a:cubicBezTo>
                    <a:pt x="17894" y="9583"/>
                    <a:pt x="17894" y="9583"/>
                    <a:pt x="17894" y="9583"/>
                  </a:cubicBezTo>
                  <a:cubicBezTo>
                    <a:pt x="18998" y="8138"/>
                    <a:pt x="19938" y="6766"/>
                    <a:pt x="20656" y="5393"/>
                  </a:cubicBezTo>
                  <a:cubicBezTo>
                    <a:pt x="20711" y="5249"/>
                    <a:pt x="20711" y="5104"/>
                    <a:pt x="20656" y="4888"/>
                  </a:cubicBezTo>
                  <a:cubicBezTo>
                    <a:pt x="20214" y="3587"/>
                    <a:pt x="19164" y="2720"/>
                    <a:pt x="18004" y="2720"/>
                  </a:cubicBezTo>
                  <a:cubicBezTo>
                    <a:pt x="16844" y="2720"/>
                    <a:pt x="15794" y="3587"/>
                    <a:pt x="15352" y="4888"/>
                  </a:cubicBezTo>
                  <a:cubicBezTo>
                    <a:pt x="14027" y="8500"/>
                    <a:pt x="14027" y="8500"/>
                    <a:pt x="14027" y="8500"/>
                  </a:cubicBezTo>
                  <a:cubicBezTo>
                    <a:pt x="13916" y="8861"/>
                    <a:pt x="13640" y="9005"/>
                    <a:pt x="13364" y="9005"/>
                  </a:cubicBezTo>
                  <a:cubicBezTo>
                    <a:pt x="13087" y="9005"/>
                    <a:pt x="12811" y="8861"/>
                    <a:pt x="12701" y="8500"/>
                  </a:cubicBezTo>
                  <a:cubicBezTo>
                    <a:pt x="11375" y="4888"/>
                    <a:pt x="11375" y="4888"/>
                    <a:pt x="11375" y="4888"/>
                  </a:cubicBezTo>
                  <a:cubicBezTo>
                    <a:pt x="11154" y="4237"/>
                    <a:pt x="10767" y="3660"/>
                    <a:pt x="10325" y="3298"/>
                  </a:cubicBezTo>
                  <a:cubicBezTo>
                    <a:pt x="11264" y="2287"/>
                    <a:pt x="12148" y="1420"/>
                    <a:pt x="13087" y="698"/>
                  </a:cubicBezTo>
                  <a:cubicBezTo>
                    <a:pt x="13253" y="553"/>
                    <a:pt x="13474" y="409"/>
                    <a:pt x="13585" y="264"/>
                  </a:cubicBezTo>
                  <a:cubicBezTo>
                    <a:pt x="13750" y="120"/>
                    <a:pt x="13695" y="-97"/>
                    <a:pt x="13474" y="47"/>
                  </a:cubicBezTo>
                  <a:cubicBezTo>
                    <a:pt x="13308" y="120"/>
                    <a:pt x="13087" y="264"/>
                    <a:pt x="12922" y="409"/>
                  </a:cubicBezTo>
                  <a:cubicBezTo>
                    <a:pt x="11983" y="1131"/>
                    <a:pt x="11043" y="1854"/>
                    <a:pt x="10104" y="2720"/>
                  </a:cubicBezTo>
                  <a:cubicBezTo>
                    <a:pt x="10049" y="2793"/>
                    <a:pt x="9939" y="2865"/>
                    <a:pt x="9828" y="3009"/>
                  </a:cubicBezTo>
                  <a:cubicBezTo>
                    <a:pt x="9497" y="2793"/>
                    <a:pt x="9110" y="2720"/>
                    <a:pt x="8723" y="2720"/>
                  </a:cubicBezTo>
                  <a:cubicBezTo>
                    <a:pt x="7066" y="2720"/>
                    <a:pt x="5740" y="4454"/>
                    <a:pt x="5740" y="6621"/>
                  </a:cubicBezTo>
                  <a:cubicBezTo>
                    <a:pt x="5740" y="7127"/>
                    <a:pt x="5740" y="7127"/>
                    <a:pt x="5740" y="7127"/>
                  </a:cubicBezTo>
                  <a:cubicBezTo>
                    <a:pt x="1376" y="12256"/>
                    <a:pt x="-889" y="17313"/>
                    <a:pt x="326" y="19552"/>
                  </a:cubicBezTo>
                  <a:cubicBezTo>
                    <a:pt x="1155" y="21142"/>
                    <a:pt x="3254" y="20781"/>
                    <a:pt x="5740" y="19408"/>
                  </a:cubicBezTo>
                  <a:lnTo>
                    <a:pt x="5740" y="21503"/>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24" name="Shape 224"/>
            <p:cNvSpPr/>
            <p:nvPr/>
          </p:nvSpPr>
          <p:spPr>
            <a:xfrm>
              <a:off x="1136755" y="104214"/>
              <a:ext cx="28576" cy="28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8"/>
                  </a:moveTo>
                  <a:cubicBezTo>
                    <a:pt x="0" y="4877"/>
                    <a:pt x="4725" y="0"/>
                    <a:pt x="10800" y="0"/>
                  </a:cubicBezTo>
                  <a:cubicBezTo>
                    <a:pt x="16875" y="0"/>
                    <a:pt x="21600" y="4877"/>
                    <a:pt x="21600" y="11148"/>
                  </a:cubicBezTo>
                  <a:cubicBezTo>
                    <a:pt x="21600" y="16723"/>
                    <a:pt x="16875" y="21600"/>
                    <a:pt x="10800" y="21600"/>
                  </a:cubicBezTo>
                  <a:cubicBezTo>
                    <a:pt x="4725" y="21600"/>
                    <a:pt x="0" y="16723"/>
                    <a:pt x="0" y="11148"/>
                  </a:cubicBezTo>
                  <a:close/>
                  <a:moveTo>
                    <a:pt x="18900" y="11148"/>
                  </a:moveTo>
                  <a:cubicBezTo>
                    <a:pt x="18900" y="5574"/>
                    <a:pt x="15525" y="2090"/>
                    <a:pt x="10800" y="2090"/>
                  </a:cubicBezTo>
                  <a:cubicBezTo>
                    <a:pt x="6750" y="2090"/>
                    <a:pt x="2700" y="5574"/>
                    <a:pt x="2700" y="11148"/>
                  </a:cubicBezTo>
                  <a:cubicBezTo>
                    <a:pt x="2700" y="16026"/>
                    <a:pt x="6750" y="19510"/>
                    <a:pt x="10800" y="19510"/>
                  </a:cubicBezTo>
                  <a:cubicBezTo>
                    <a:pt x="15525" y="19510"/>
                    <a:pt x="18900" y="16026"/>
                    <a:pt x="18900" y="11148"/>
                  </a:cubicBezTo>
                  <a:close/>
                  <a:moveTo>
                    <a:pt x="6750" y="4877"/>
                  </a:moveTo>
                  <a:cubicBezTo>
                    <a:pt x="11475" y="4877"/>
                    <a:pt x="11475" y="4877"/>
                    <a:pt x="11475" y="4877"/>
                  </a:cubicBezTo>
                  <a:cubicBezTo>
                    <a:pt x="14175" y="4877"/>
                    <a:pt x="15525" y="5574"/>
                    <a:pt x="15525" y="8361"/>
                  </a:cubicBezTo>
                  <a:cubicBezTo>
                    <a:pt x="15525" y="10452"/>
                    <a:pt x="14850" y="11148"/>
                    <a:pt x="12825" y="11845"/>
                  </a:cubicBezTo>
                  <a:cubicBezTo>
                    <a:pt x="16200" y="16723"/>
                    <a:pt x="16200" y="16723"/>
                    <a:pt x="16200" y="16723"/>
                  </a:cubicBezTo>
                  <a:cubicBezTo>
                    <a:pt x="13500" y="16723"/>
                    <a:pt x="13500" y="16723"/>
                    <a:pt x="13500" y="16723"/>
                  </a:cubicBezTo>
                  <a:cubicBezTo>
                    <a:pt x="10125" y="11845"/>
                    <a:pt x="10125" y="11845"/>
                    <a:pt x="10125" y="11845"/>
                  </a:cubicBezTo>
                  <a:cubicBezTo>
                    <a:pt x="8775" y="11845"/>
                    <a:pt x="8775" y="11845"/>
                    <a:pt x="8775" y="11845"/>
                  </a:cubicBezTo>
                  <a:cubicBezTo>
                    <a:pt x="8775" y="16723"/>
                    <a:pt x="8775" y="16723"/>
                    <a:pt x="8775" y="16723"/>
                  </a:cubicBezTo>
                  <a:cubicBezTo>
                    <a:pt x="6750" y="16723"/>
                    <a:pt x="6750" y="16723"/>
                    <a:pt x="6750" y="16723"/>
                  </a:cubicBezTo>
                  <a:lnTo>
                    <a:pt x="6750" y="4877"/>
                  </a:lnTo>
                  <a:close/>
                  <a:moveTo>
                    <a:pt x="8775" y="9755"/>
                  </a:moveTo>
                  <a:cubicBezTo>
                    <a:pt x="10800" y="9755"/>
                    <a:pt x="10800" y="9755"/>
                    <a:pt x="10800" y="9755"/>
                  </a:cubicBezTo>
                  <a:cubicBezTo>
                    <a:pt x="12150" y="9755"/>
                    <a:pt x="13500" y="9755"/>
                    <a:pt x="13500" y="8361"/>
                  </a:cubicBezTo>
                  <a:cubicBezTo>
                    <a:pt x="13500" y="6271"/>
                    <a:pt x="12150" y="6271"/>
                    <a:pt x="10800" y="6271"/>
                  </a:cubicBezTo>
                  <a:cubicBezTo>
                    <a:pt x="8775" y="6271"/>
                    <a:pt x="8775" y="6271"/>
                    <a:pt x="8775" y="6271"/>
                  </a:cubicBezTo>
                  <a:lnTo>
                    <a:pt x="8775" y="9755"/>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sp>
        <p:nvSpPr>
          <p:cNvPr id="226" name="Shape 226"/>
          <p:cNvSpPr/>
          <p:nvPr/>
        </p:nvSpPr>
        <p:spPr>
          <a:xfrm>
            <a:off x="-1635761" y="6667500"/>
            <a:ext cx="1399821"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defRPr b="1" sz="1200">
                <a:solidFill>
                  <a:srgbClr val="2C2C2E"/>
                </a:solidFill>
              </a:defRPr>
            </a:lvl1pPr>
          </a:lstStyle>
          <a:p>
            <a:pPr/>
            <a:r>
              <a:t>White Segue</a:t>
            </a:r>
          </a:p>
        </p:txBody>
      </p:sp>
      <p:sp>
        <p:nvSpPr>
          <p:cNvPr id="227" name="Shape 227"/>
          <p:cNvSpPr/>
          <p:nvPr>
            <p:ph type="body" sz="quarter" idx="1"/>
          </p:nvPr>
        </p:nvSpPr>
        <p:spPr>
          <a:xfrm>
            <a:off x="-1676400" y="1"/>
            <a:ext cx="1439863" cy="2777924"/>
          </a:xfrm>
          <a:prstGeom prst="rect">
            <a:avLst/>
          </a:prstGeom>
        </p:spPr>
        <p:txBody>
          <a:bodyPr/>
          <a:lstStyle>
            <a:lvl1pPr marL="0" indent="0">
              <a:spcBef>
                <a:spcPts val="800"/>
              </a:spcBef>
              <a:buClrTx/>
              <a:buSzTx/>
              <a:buFontTx/>
              <a:buNone/>
              <a:tabLst>
                <a:tab pos="63500" algn="l"/>
              </a:tabLst>
              <a:defRPr b="1" sz="1100">
                <a:solidFill>
                  <a:schemeClr val="accent1"/>
                </a:solidFill>
              </a:defRPr>
            </a:lvl1pPr>
            <a:lvl2pPr marL="231775" indent="-231775">
              <a:spcBef>
                <a:spcPts val="800"/>
              </a:spcBef>
              <a:buClrTx/>
              <a:buFontTx/>
              <a:buAutoNum type="arabicPeriod" startAt="1"/>
              <a:tabLst>
                <a:tab pos="63500" algn="l"/>
              </a:tabLst>
              <a:defRPr b="1" sz="1100">
                <a:solidFill>
                  <a:schemeClr val="accent1"/>
                </a:solidFill>
              </a:defRPr>
            </a:lvl2pPr>
            <a:lvl3pPr marL="1069307" indent="-235402">
              <a:spcBef>
                <a:spcPts val="800"/>
              </a:spcBef>
              <a:buClrTx/>
              <a:buFontTx/>
              <a:tabLst>
                <a:tab pos="63500" algn="l"/>
              </a:tabLst>
              <a:defRPr b="1" sz="1100">
                <a:solidFill>
                  <a:schemeClr val="accent1"/>
                </a:solidFill>
              </a:defRPr>
            </a:lvl3pPr>
            <a:lvl4pPr marL="1432595" indent="-178501">
              <a:spcBef>
                <a:spcPts val="800"/>
              </a:spcBef>
              <a:buClrTx/>
              <a:buFontTx/>
              <a:tabLst>
                <a:tab pos="63500" algn="l"/>
              </a:tabLst>
              <a:defRPr b="1" sz="1100">
                <a:solidFill>
                  <a:schemeClr val="accent1"/>
                </a:solidFill>
              </a:defRPr>
            </a:lvl4pPr>
            <a:lvl5pPr marL="1740473" indent="-138727">
              <a:spcBef>
                <a:spcPts val="800"/>
              </a:spcBef>
              <a:buClrTx/>
              <a:buFontTx/>
              <a:tabLst>
                <a:tab pos="63500" algn="l"/>
              </a:tabLst>
              <a:defRPr b="1" sz="11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28" name="Shape 228"/>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
        <p:nvSpPr>
          <p:cNvPr id="229" name="Shape 229"/>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White Ending Slide">
    <p:spTree>
      <p:nvGrpSpPr>
        <p:cNvPr id="1" name=""/>
        <p:cNvGrpSpPr/>
        <p:nvPr/>
      </p:nvGrpSpPr>
      <p:grpSpPr>
        <a:xfrm>
          <a:off x="0" y="0"/>
          <a:ext cx="0" cy="0"/>
          <a:chOff x="0" y="0"/>
          <a:chExt cx="0" cy="0"/>
        </a:xfrm>
      </p:grpSpPr>
      <p:grpSp>
        <p:nvGrpSpPr>
          <p:cNvPr id="238" name="Group 238"/>
          <p:cNvGrpSpPr/>
          <p:nvPr/>
        </p:nvGrpSpPr>
        <p:grpSpPr>
          <a:xfrm>
            <a:off x="443680" y="3660990"/>
            <a:ext cx="2296584" cy="40217"/>
            <a:chOff x="0" y="0"/>
            <a:chExt cx="2296583" cy="40215"/>
          </a:xfrm>
        </p:grpSpPr>
        <p:sp>
          <p:nvSpPr>
            <p:cNvPr id="236" name="Shape 236"/>
            <p:cNvSpPr/>
            <p:nvPr/>
          </p:nvSpPr>
          <p:spPr>
            <a:xfrm>
              <a:off x="0" y="0"/>
              <a:ext cx="40217" cy="40216"/>
            </a:xfrm>
            <a:prstGeom prst="ellipse">
              <a:avLst/>
            </a:prstGeom>
            <a:noFill/>
            <a:ln w="7938"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237" name="Shape 237"/>
            <p:cNvSpPr/>
            <p:nvPr/>
          </p:nvSpPr>
          <p:spPr>
            <a:xfrm>
              <a:off x="40216" y="19049"/>
              <a:ext cx="2256368" cy="1"/>
            </a:xfrm>
            <a:prstGeom prst="line">
              <a:avLst/>
            </a:prstGeom>
            <a:noFill/>
            <a:ln w="7938" cap="flat">
              <a:solidFill>
                <a:srgbClr val="58595B"/>
              </a:solidFill>
              <a:prstDash val="solid"/>
              <a:miter lim="800000"/>
            </a:ln>
            <a:effectLst/>
          </p:spPr>
          <p:txBody>
            <a:bodyPr wrap="square" lIns="45719" tIns="45719" rIns="45719" bIns="45719" numCol="1" anchor="t">
              <a:noAutofit/>
            </a:bodyPr>
            <a:lstStyle/>
            <a:p>
              <a:pPr/>
            </a:p>
          </p:txBody>
        </p:sp>
      </p:grpSp>
      <p:pic>
        <p:nvPicPr>
          <p:cNvPr id="239" name="image1.pdf"/>
          <p:cNvPicPr>
            <a:picLocks noChangeAspect="1"/>
          </p:cNvPicPr>
          <p:nvPr/>
        </p:nvPicPr>
        <p:blipFill>
          <a:blip r:embed="rId2">
            <a:extLst/>
          </a:blip>
          <a:stretch>
            <a:fillRect/>
          </a:stretch>
        </p:blipFill>
        <p:spPr>
          <a:xfrm>
            <a:off x="2738530" y="2567497"/>
            <a:ext cx="6801006" cy="1854031"/>
          </a:xfrm>
          <a:prstGeom prst="rect">
            <a:avLst/>
          </a:prstGeom>
          <a:ln w="12700">
            <a:miter lim="400000"/>
          </a:ln>
        </p:spPr>
      </p:pic>
      <p:grpSp>
        <p:nvGrpSpPr>
          <p:cNvPr id="242" name="Group 242"/>
          <p:cNvGrpSpPr/>
          <p:nvPr/>
        </p:nvGrpSpPr>
        <p:grpSpPr>
          <a:xfrm>
            <a:off x="9471403" y="3660959"/>
            <a:ext cx="2296584" cy="40217"/>
            <a:chOff x="0" y="0"/>
            <a:chExt cx="2296583" cy="40215"/>
          </a:xfrm>
        </p:grpSpPr>
        <p:sp>
          <p:nvSpPr>
            <p:cNvPr id="240" name="Shape 240"/>
            <p:cNvSpPr/>
            <p:nvPr/>
          </p:nvSpPr>
          <p:spPr>
            <a:xfrm flipH="1">
              <a:off x="2256367" y="0"/>
              <a:ext cx="40217" cy="40216"/>
            </a:xfrm>
            <a:prstGeom prst="ellipse">
              <a:avLst/>
            </a:prstGeom>
            <a:noFill/>
            <a:ln w="7938"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241" name="Shape 241"/>
            <p:cNvSpPr/>
            <p:nvPr/>
          </p:nvSpPr>
          <p:spPr>
            <a:xfrm flipH="1" flipV="1">
              <a:off x="0" y="19049"/>
              <a:ext cx="2256368" cy="1"/>
            </a:xfrm>
            <a:prstGeom prst="line">
              <a:avLst/>
            </a:prstGeom>
            <a:noFill/>
            <a:ln w="7938" cap="flat">
              <a:solidFill>
                <a:srgbClr val="58595B"/>
              </a:solidFill>
              <a:prstDash val="solid"/>
              <a:miter lim="800000"/>
            </a:ln>
            <a:effectLst/>
          </p:spPr>
          <p:txBody>
            <a:bodyPr wrap="square" lIns="45719" tIns="45719" rIns="45719" bIns="45719" numCol="1" anchor="t">
              <a:noAutofit/>
            </a:bodyPr>
            <a:lstStyle/>
            <a:p>
              <a:pPr/>
            </a:p>
          </p:txBody>
        </p:sp>
      </p:grpSp>
      <p:sp>
        <p:nvSpPr>
          <p:cNvPr id="243" name="Shape 243"/>
          <p:cNvSpPr/>
          <p:nvPr/>
        </p:nvSpPr>
        <p:spPr>
          <a:xfrm>
            <a:off x="-1635761" y="6477000"/>
            <a:ext cx="1399821"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defRPr b="1" sz="1200">
                <a:solidFill>
                  <a:srgbClr val="2C2C2E"/>
                </a:solidFill>
              </a:defRPr>
            </a:lvl1pPr>
          </a:lstStyle>
          <a:p>
            <a:pPr/>
            <a:r>
              <a:t>White Ending Slide</a:t>
            </a:r>
          </a:p>
        </p:txBody>
      </p:sp>
      <p:sp>
        <p:nvSpPr>
          <p:cNvPr id="244" name="Shape 244"/>
          <p:cNvSpPr/>
          <p:nvPr>
            <p:ph type="body" sz="quarter" idx="1"/>
          </p:nvPr>
        </p:nvSpPr>
        <p:spPr>
          <a:xfrm>
            <a:off x="-1676400" y="1"/>
            <a:ext cx="1439863" cy="2777924"/>
          </a:xfrm>
          <a:prstGeom prst="rect">
            <a:avLst/>
          </a:prstGeom>
        </p:spPr>
        <p:txBody>
          <a:bodyPr/>
          <a:lstStyle>
            <a:lvl1pPr marL="0" indent="0">
              <a:spcBef>
                <a:spcPts val="800"/>
              </a:spcBef>
              <a:buClrTx/>
              <a:buSzTx/>
              <a:buFontTx/>
              <a:buNone/>
              <a:tabLst>
                <a:tab pos="63500" algn="l"/>
              </a:tabLst>
              <a:defRPr b="1" sz="1100">
                <a:solidFill>
                  <a:schemeClr val="accent1"/>
                </a:solidFill>
              </a:defRPr>
            </a:lvl1pPr>
            <a:lvl2pPr marL="231775" indent="-231775">
              <a:spcBef>
                <a:spcPts val="800"/>
              </a:spcBef>
              <a:buClrTx/>
              <a:buFontTx/>
              <a:buAutoNum type="arabicPeriod" startAt="1"/>
              <a:tabLst>
                <a:tab pos="63500" algn="l"/>
              </a:tabLst>
              <a:defRPr b="1" sz="1100">
                <a:solidFill>
                  <a:schemeClr val="accent1"/>
                </a:solidFill>
              </a:defRPr>
            </a:lvl2pPr>
            <a:lvl3pPr marL="1069307" indent="-235402">
              <a:spcBef>
                <a:spcPts val="800"/>
              </a:spcBef>
              <a:buClrTx/>
              <a:buFontTx/>
              <a:tabLst>
                <a:tab pos="63500" algn="l"/>
              </a:tabLst>
              <a:defRPr b="1" sz="1100">
                <a:solidFill>
                  <a:schemeClr val="accent1"/>
                </a:solidFill>
              </a:defRPr>
            </a:lvl3pPr>
            <a:lvl4pPr marL="1432595" indent="-178501">
              <a:spcBef>
                <a:spcPts val="800"/>
              </a:spcBef>
              <a:buClrTx/>
              <a:buFontTx/>
              <a:tabLst>
                <a:tab pos="63500" algn="l"/>
              </a:tabLst>
              <a:defRPr b="1" sz="1100">
                <a:solidFill>
                  <a:schemeClr val="accent1"/>
                </a:solidFill>
              </a:defRPr>
            </a:lvl4pPr>
            <a:lvl5pPr marL="1740473" indent="-138727">
              <a:spcBef>
                <a:spcPts val="800"/>
              </a:spcBef>
              <a:buClrTx/>
              <a:buFontTx/>
              <a:tabLst>
                <a:tab pos="63500" algn="l"/>
              </a:tabLst>
              <a:defRPr b="1" sz="11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45" name="Shape 245"/>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ue Ending Slide">
    <p:bg>
      <p:bgPr>
        <a:solidFill>
          <a:schemeClr val="accent1"/>
        </a:solidFill>
      </p:bgPr>
    </p:bg>
    <p:spTree>
      <p:nvGrpSpPr>
        <p:cNvPr id="1" name=""/>
        <p:cNvGrpSpPr/>
        <p:nvPr/>
      </p:nvGrpSpPr>
      <p:grpSpPr>
        <a:xfrm>
          <a:off x="0" y="0"/>
          <a:ext cx="0" cy="0"/>
          <a:chOff x="0" y="0"/>
          <a:chExt cx="0" cy="0"/>
        </a:xfrm>
      </p:grpSpPr>
      <p:grpSp>
        <p:nvGrpSpPr>
          <p:cNvPr id="254" name="Group 254"/>
          <p:cNvGrpSpPr/>
          <p:nvPr/>
        </p:nvGrpSpPr>
        <p:grpSpPr>
          <a:xfrm>
            <a:off x="443680" y="3660990"/>
            <a:ext cx="2296584" cy="40217"/>
            <a:chOff x="0" y="0"/>
            <a:chExt cx="2296583" cy="40215"/>
          </a:xfrm>
        </p:grpSpPr>
        <p:sp>
          <p:nvSpPr>
            <p:cNvPr id="252" name="Shape 252"/>
            <p:cNvSpPr/>
            <p:nvPr/>
          </p:nvSpPr>
          <p:spPr>
            <a:xfrm>
              <a:off x="0" y="0"/>
              <a:ext cx="40217" cy="40216"/>
            </a:xfrm>
            <a:prstGeom prst="ellipse">
              <a:avLst/>
            </a:prstGeom>
            <a:noFill/>
            <a:ln w="7938" cap="flat">
              <a:solidFill>
                <a:srgbClr val="FFFFFF"/>
              </a:solidFill>
              <a:prstDash val="solid"/>
              <a:miter lim="800000"/>
            </a:ln>
            <a:effectLst/>
          </p:spPr>
          <p:txBody>
            <a:bodyPr wrap="square" lIns="45719" tIns="45719" rIns="45719" bIns="45719" numCol="1" anchor="t">
              <a:noAutofit/>
            </a:bodyPr>
            <a:lstStyle/>
            <a:p>
              <a:pPr>
                <a:defRPr sz="2400"/>
              </a:pPr>
            </a:p>
          </p:txBody>
        </p:sp>
        <p:sp>
          <p:nvSpPr>
            <p:cNvPr id="253" name="Shape 253"/>
            <p:cNvSpPr/>
            <p:nvPr/>
          </p:nvSpPr>
          <p:spPr>
            <a:xfrm>
              <a:off x="40216" y="19049"/>
              <a:ext cx="2256368" cy="1"/>
            </a:xfrm>
            <a:prstGeom prst="line">
              <a:avLst/>
            </a:prstGeom>
            <a:noFill/>
            <a:ln w="7938" cap="flat">
              <a:solidFill>
                <a:srgbClr val="FFFFFF"/>
              </a:solidFill>
              <a:prstDash val="solid"/>
              <a:miter lim="800000"/>
            </a:ln>
            <a:effectLst/>
          </p:spPr>
          <p:txBody>
            <a:bodyPr wrap="square" lIns="45719" tIns="45719" rIns="45719" bIns="45719" numCol="1" anchor="t">
              <a:noAutofit/>
            </a:bodyPr>
            <a:lstStyle/>
            <a:p>
              <a:pPr/>
            </a:p>
          </p:txBody>
        </p:sp>
      </p:grpSp>
      <p:grpSp>
        <p:nvGrpSpPr>
          <p:cNvPr id="257" name="Group 257"/>
          <p:cNvGrpSpPr/>
          <p:nvPr/>
        </p:nvGrpSpPr>
        <p:grpSpPr>
          <a:xfrm>
            <a:off x="9471403" y="3660959"/>
            <a:ext cx="2296584" cy="40217"/>
            <a:chOff x="0" y="0"/>
            <a:chExt cx="2296583" cy="40215"/>
          </a:xfrm>
        </p:grpSpPr>
        <p:sp>
          <p:nvSpPr>
            <p:cNvPr id="255" name="Shape 255"/>
            <p:cNvSpPr/>
            <p:nvPr/>
          </p:nvSpPr>
          <p:spPr>
            <a:xfrm flipH="1">
              <a:off x="2256367" y="0"/>
              <a:ext cx="40217" cy="40216"/>
            </a:xfrm>
            <a:prstGeom prst="ellipse">
              <a:avLst/>
            </a:prstGeom>
            <a:noFill/>
            <a:ln w="7938" cap="flat">
              <a:solidFill>
                <a:srgbClr val="FFFFFF"/>
              </a:solidFill>
              <a:prstDash val="solid"/>
              <a:miter lim="800000"/>
            </a:ln>
            <a:effectLst/>
          </p:spPr>
          <p:txBody>
            <a:bodyPr wrap="square" lIns="45719" tIns="45719" rIns="45719" bIns="45719" numCol="1" anchor="t">
              <a:noAutofit/>
            </a:bodyPr>
            <a:lstStyle/>
            <a:p>
              <a:pPr>
                <a:defRPr sz="2400"/>
              </a:pPr>
            </a:p>
          </p:txBody>
        </p:sp>
        <p:sp>
          <p:nvSpPr>
            <p:cNvPr id="256" name="Shape 256"/>
            <p:cNvSpPr/>
            <p:nvPr/>
          </p:nvSpPr>
          <p:spPr>
            <a:xfrm flipH="1" flipV="1">
              <a:off x="0" y="19049"/>
              <a:ext cx="2256368" cy="1"/>
            </a:xfrm>
            <a:prstGeom prst="line">
              <a:avLst/>
            </a:prstGeom>
            <a:noFill/>
            <a:ln w="7938" cap="flat">
              <a:solidFill>
                <a:srgbClr val="FFFFFF"/>
              </a:solidFill>
              <a:prstDash val="solid"/>
              <a:miter lim="800000"/>
            </a:ln>
            <a:effectLst/>
          </p:spPr>
          <p:txBody>
            <a:bodyPr wrap="square" lIns="45719" tIns="45719" rIns="45719" bIns="45719" numCol="1" anchor="t">
              <a:noAutofit/>
            </a:bodyPr>
            <a:lstStyle/>
            <a:p>
              <a:pPr/>
            </a:p>
          </p:txBody>
        </p:sp>
      </p:grpSp>
      <p:grpSp>
        <p:nvGrpSpPr>
          <p:cNvPr id="266" name="Group 266"/>
          <p:cNvGrpSpPr/>
          <p:nvPr/>
        </p:nvGrpSpPr>
        <p:grpSpPr>
          <a:xfrm>
            <a:off x="2743609" y="2567721"/>
            <a:ext cx="6796208" cy="1854000"/>
            <a:chOff x="0" y="0"/>
            <a:chExt cx="6796206" cy="1853999"/>
          </a:xfrm>
        </p:grpSpPr>
        <p:sp>
          <p:nvSpPr>
            <p:cNvPr id="258" name="Shape 258"/>
            <p:cNvSpPr/>
            <p:nvPr/>
          </p:nvSpPr>
          <p:spPr>
            <a:xfrm>
              <a:off x="2622140" y="628450"/>
              <a:ext cx="984252" cy="833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21600"/>
                  </a:moveTo>
                  <a:cubicBezTo>
                    <a:pt x="6107" y="21600"/>
                    <a:pt x="0" y="17067"/>
                    <a:pt x="0" y="10800"/>
                  </a:cubicBezTo>
                  <a:cubicBezTo>
                    <a:pt x="0" y="4533"/>
                    <a:pt x="6107" y="0"/>
                    <a:pt x="12892" y="0"/>
                  </a:cubicBezTo>
                  <a:cubicBezTo>
                    <a:pt x="15832" y="0"/>
                    <a:pt x="18547" y="933"/>
                    <a:pt x="21487" y="2933"/>
                  </a:cubicBezTo>
                  <a:cubicBezTo>
                    <a:pt x="19451" y="6133"/>
                    <a:pt x="19451" y="6133"/>
                    <a:pt x="19451" y="6133"/>
                  </a:cubicBezTo>
                  <a:cubicBezTo>
                    <a:pt x="17529" y="4933"/>
                    <a:pt x="15267" y="4267"/>
                    <a:pt x="12892" y="4267"/>
                  </a:cubicBezTo>
                  <a:cubicBezTo>
                    <a:pt x="9952" y="4267"/>
                    <a:pt x="6672" y="6267"/>
                    <a:pt x="6672" y="10800"/>
                  </a:cubicBezTo>
                  <a:cubicBezTo>
                    <a:pt x="6672" y="15467"/>
                    <a:pt x="9952" y="17333"/>
                    <a:pt x="12892" y="17333"/>
                  </a:cubicBezTo>
                  <a:cubicBezTo>
                    <a:pt x="15267" y="17333"/>
                    <a:pt x="17529" y="16800"/>
                    <a:pt x="19451" y="15733"/>
                  </a:cubicBezTo>
                  <a:cubicBezTo>
                    <a:pt x="21600" y="19067"/>
                    <a:pt x="21600" y="19067"/>
                    <a:pt x="21600" y="19067"/>
                  </a:cubicBezTo>
                  <a:cubicBezTo>
                    <a:pt x="19112" y="20667"/>
                    <a:pt x="16059" y="21600"/>
                    <a:pt x="12779"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59" name="Shape 259"/>
            <p:cNvSpPr/>
            <p:nvPr/>
          </p:nvSpPr>
          <p:spPr>
            <a:xfrm>
              <a:off x="4368389" y="628450"/>
              <a:ext cx="1166285" cy="833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1" y="10800"/>
                  </a:moveTo>
                  <a:cubicBezTo>
                    <a:pt x="15961" y="15333"/>
                    <a:pt x="13189" y="17200"/>
                    <a:pt x="10800" y="17200"/>
                  </a:cubicBezTo>
                  <a:cubicBezTo>
                    <a:pt x="8411" y="17200"/>
                    <a:pt x="5639" y="15333"/>
                    <a:pt x="5639" y="10800"/>
                  </a:cubicBezTo>
                  <a:cubicBezTo>
                    <a:pt x="5639" y="6133"/>
                    <a:pt x="8411" y="4267"/>
                    <a:pt x="10800" y="4267"/>
                  </a:cubicBezTo>
                  <a:cubicBezTo>
                    <a:pt x="13189" y="4267"/>
                    <a:pt x="15961" y="6133"/>
                    <a:pt x="15961" y="10800"/>
                  </a:cubicBezTo>
                  <a:close/>
                  <a:moveTo>
                    <a:pt x="10800" y="21600"/>
                  </a:moveTo>
                  <a:cubicBezTo>
                    <a:pt x="16535" y="21600"/>
                    <a:pt x="21600" y="17067"/>
                    <a:pt x="21600" y="10800"/>
                  </a:cubicBezTo>
                  <a:cubicBezTo>
                    <a:pt x="21600" y="4400"/>
                    <a:pt x="16535" y="0"/>
                    <a:pt x="10800" y="0"/>
                  </a:cubicBezTo>
                  <a:cubicBezTo>
                    <a:pt x="5161" y="0"/>
                    <a:pt x="0" y="4400"/>
                    <a:pt x="0" y="10800"/>
                  </a:cubicBezTo>
                  <a:cubicBezTo>
                    <a:pt x="0" y="17067"/>
                    <a:pt x="5161"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0" name="Shape 260"/>
            <p:cNvSpPr/>
            <p:nvPr/>
          </p:nvSpPr>
          <p:spPr>
            <a:xfrm>
              <a:off x="5657440" y="611516"/>
              <a:ext cx="850901" cy="829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31" y="21600"/>
                    <a:pt x="7331" y="21600"/>
                    <a:pt x="7331" y="21600"/>
                  </a:cubicBezTo>
                  <a:cubicBezTo>
                    <a:pt x="7331" y="8586"/>
                    <a:pt x="7331" y="8586"/>
                    <a:pt x="7331" y="8586"/>
                  </a:cubicBezTo>
                  <a:cubicBezTo>
                    <a:pt x="7331" y="6842"/>
                    <a:pt x="8640" y="4830"/>
                    <a:pt x="11127" y="4830"/>
                  </a:cubicBezTo>
                  <a:cubicBezTo>
                    <a:pt x="12698" y="4830"/>
                    <a:pt x="14269" y="6037"/>
                    <a:pt x="14269" y="7513"/>
                  </a:cubicBezTo>
                  <a:cubicBezTo>
                    <a:pt x="14269" y="21600"/>
                    <a:pt x="14269" y="21600"/>
                    <a:pt x="14269" y="21600"/>
                  </a:cubicBezTo>
                  <a:cubicBezTo>
                    <a:pt x="21600" y="21600"/>
                    <a:pt x="21600" y="21600"/>
                    <a:pt x="21600" y="21600"/>
                  </a:cubicBezTo>
                  <a:cubicBezTo>
                    <a:pt x="21600" y="7111"/>
                    <a:pt x="21600" y="7111"/>
                    <a:pt x="21600" y="7111"/>
                  </a:cubicBezTo>
                  <a:cubicBezTo>
                    <a:pt x="21600" y="3220"/>
                    <a:pt x="17673" y="0"/>
                    <a:pt x="12829" y="0"/>
                  </a:cubicBezTo>
                  <a:cubicBezTo>
                    <a:pt x="12829" y="0"/>
                    <a:pt x="12829" y="0"/>
                    <a:pt x="12698" y="0"/>
                  </a:cubicBezTo>
                  <a:cubicBezTo>
                    <a:pt x="12698" y="0"/>
                    <a:pt x="12698" y="0"/>
                    <a:pt x="12567" y="0"/>
                  </a:cubicBezTo>
                  <a:cubicBezTo>
                    <a:pt x="10604" y="0"/>
                    <a:pt x="8771" y="671"/>
                    <a:pt x="7200" y="1610"/>
                  </a:cubicBezTo>
                  <a:cubicBezTo>
                    <a:pt x="7200" y="1610"/>
                    <a:pt x="6807" y="134"/>
                    <a:pt x="0" y="134"/>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1" name="Shape 261"/>
            <p:cNvSpPr/>
            <p:nvPr/>
          </p:nvSpPr>
          <p:spPr>
            <a:xfrm>
              <a:off x="2205156" y="647499"/>
              <a:ext cx="283634" cy="793751"/>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2" name="Shape 262"/>
            <p:cNvSpPr/>
            <p:nvPr/>
          </p:nvSpPr>
          <p:spPr>
            <a:xfrm>
              <a:off x="3741856" y="632683"/>
              <a:ext cx="596901" cy="808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241" y="21600"/>
                    <a:pt x="10241" y="21600"/>
                    <a:pt x="10241" y="21600"/>
                  </a:cubicBezTo>
                  <a:cubicBezTo>
                    <a:pt x="10241" y="8668"/>
                    <a:pt x="10241" y="8668"/>
                    <a:pt x="10241" y="8668"/>
                  </a:cubicBezTo>
                  <a:cubicBezTo>
                    <a:pt x="10241" y="6741"/>
                    <a:pt x="13407" y="5090"/>
                    <a:pt x="16945" y="5090"/>
                  </a:cubicBezTo>
                  <a:cubicBezTo>
                    <a:pt x="18621" y="5090"/>
                    <a:pt x="20297" y="5366"/>
                    <a:pt x="21600" y="5778"/>
                  </a:cubicBezTo>
                  <a:cubicBezTo>
                    <a:pt x="21600" y="5778"/>
                    <a:pt x="21600" y="5778"/>
                    <a:pt x="21600" y="5778"/>
                  </a:cubicBezTo>
                  <a:cubicBezTo>
                    <a:pt x="21600" y="138"/>
                    <a:pt x="21600" y="138"/>
                    <a:pt x="21600" y="138"/>
                  </a:cubicBezTo>
                  <a:cubicBezTo>
                    <a:pt x="20297" y="0"/>
                    <a:pt x="18993" y="0"/>
                    <a:pt x="17876" y="0"/>
                  </a:cubicBezTo>
                  <a:cubicBezTo>
                    <a:pt x="15269" y="0"/>
                    <a:pt x="12476" y="550"/>
                    <a:pt x="10241" y="1513"/>
                  </a:cubicBezTo>
                  <a:cubicBezTo>
                    <a:pt x="10055" y="1238"/>
                    <a:pt x="8752" y="138"/>
                    <a:pt x="0" y="138"/>
                  </a:cubicBez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3" name="Shape 263"/>
            <p:cNvSpPr/>
            <p:nvPr/>
          </p:nvSpPr>
          <p:spPr>
            <a:xfrm>
              <a:off x="1104607" y="-1"/>
              <a:ext cx="1232827" cy="1495732"/>
            </a:xfrm>
            <a:custGeom>
              <a:avLst/>
              <a:gdLst/>
              <a:ahLst/>
              <a:cxnLst>
                <a:cxn ang="0">
                  <a:pos x="wd2" y="hd2"/>
                </a:cxn>
                <a:cxn ang="5400000">
                  <a:pos x="wd2" y="hd2"/>
                </a:cxn>
                <a:cxn ang="10800000">
                  <a:pos x="wd2" y="hd2"/>
                </a:cxn>
                <a:cxn ang="16200000">
                  <a:pos x="wd2" y="hd2"/>
                </a:cxn>
              </a:cxnLst>
              <a:rect l="0" t="0" r="r" b="b"/>
              <a:pathLst>
                <a:path w="20357" h="20571" fill="norm" stroke="1" extrusionOk="0">
                  <a:moveTo>
                    <a:pt x="19792" y="1120"/>
                  </a:moveTo>
                  <a:cubicBezTo>
                    <a:pt x="18006" y="-934"/>
                    <a:pt x="12564" y="-84"/>
                    <a:pt x="5421" y="3032"/>
                  </a:cubicBezTo>
                  <a:cubicBezTo>
                    <a:pt x="5080" y="3174"/>
                    <a:pt x="4825" y="3315"/>
                    <a:pt x="4570" y="3386"/>
                  </a:cubicBezTo>
                  <a:cubicBezTo>
                    <a:pt x="4230" y="3598"/>
                    <a:pt x="4485" y="3740"/>
                    <a:pt x="4740" y="3669"/>
                  </a:cubicBezTo>
                  <a:cubicBezTo>
                    <a:pt x="4995" y="3598"/>
                    <a:pt x="5250" y="3528"/>
                    <a:pt x="5591" y="3386"/>
                  </a:cubicBezTo>
                  <a:cubicBezTo>
                    <a:pt x="10948" y="1261"/>
                    <a:pt x="15115" y="907"/>
                    <a:pt x="16731" y="2324"/>
                  </a:cubicBezTo>
                  <a:cubicBezTo>
                    <a:pt x="19197" y="4590"/>
                    <a:pt x="14095" y="11884"/>
                    <a:pt x="5336" y="17337"/>
                  </a:cubicBezTo>
                  <a:cubicBezTo>
                    <a:pt x="4145" y="18046"/>
                    <a:pt x="2359" y="19108"/>
                    <a:pt x="1169" y="19745"/>
                  </a:cubicBezTo>
                  <a:cubicBezTo>
                    <a:pt x="1084" y="19745"/>
                    <a:pt x="999" y="19816"/>
                    <a:pt x="913" y="19816"/>
                  </a:cubicBezTo>
                  <a:cubicBezTo>
                    <a:pt x="658" y="20029"/>
                    <a:pt x="403" y="20170"/>
                    <a:pt x="148" y="20312"/>
                  </a:cubicBezTo>
                  <a:cubicBezTo>
                    <a:pt x="-107" y="20454"/>
                    <a:pt x="-22" y="20666"/>
                    <a:pt x="318" y="20524"/>
                  </a:cubicBezTo>
                  <a:cubicBezTo>
                    <a:pt x="573" y="20454"/>
                    <a:pt x="913" y="20312"/>
                    <a:pt x="1169" y="20170"/>
                  </a:cubicBezTo>
                  <a:cubicBezTo>
                    <a:pt x="1254" y="20099"/>
                    <a:pt x="1339" y="20099"/>
                    <a:pt x="1424" y="20029"/>
                  </a:cubicBezTo>
                  <a:cubicBezTo>
                    <a:pt x="2699" y="19391"/>
                    <a:pt x="4655" y="18258"/>
                    <a:pt x="6016" y="17479"/>
                  </a:cubicBezTo>
                  <a:cubicBezTo>
                    <a:pt x="7206" y="16842"/>
                    <a:pt x="8227" y="16134"/>
                    <a:pt x="9332" y="15425"/>
                  </a:cubicBezTo>
                  <a:cubicBezTo>
                    <a:pt x="9332" y="19816"/>
                    <a:pt x="9332" y="19816"/>
                    <a:pt x="9332" y="19816"/>
                  </a:cubicBezTo>
                  <a:cubicBezTo>
                    <a:pt x="14095" y="19816"/>
                    <a:pt x="14095" y="19816"/>
                    <a:pt x="14095" y="19816"/>
                  </a:cubicBezTo>
                  <a:cubicBezTo>
                    <a:pt x="14095" y="11884"/>
                    <a:pt x="14095" y="11884"/>
                    <a:pt x="14095" y="11884"/>
                  </a:cubicBezTo>
                  <a:cubicBezTo>
                    <a:pt x="19282" y="7352"/>
                    <a:pt x="21493" y="3174"/>
                    <a:pt x="19792" y="11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4" name="Shape 264"/>
            <p:cNvSpPr/>
            <p:nvPr/>
          </p:nvSpPr>
          <p:spPr>
            <a:xfrm>
              <a:off x="0" y="319974"/>
              <a:ext cx="1930818" cy="1534026"/>
            </a:xfrm>
            <a:custGeom>
              <a:avLst/>
              <a:gdLst/>
              <a:ahLst/>
              <a:cxnLst>
                <a:cxn ang="0">
                  <a:pos x="wd2" y="hd2"/>
                </a:cxn>
                <a:cxn ang="5400000">
                  <a:pos x="wd2" y="hd2"/>
                </a:cxn>
                <a:cxn ang="10800000">
                  <a:pos x="wd2" y="hd2"/>
                </a:cxn>
                <a:cxn ang="16200000">
                  <a:pos x="wd2" y="hd2"/>
                </a:cxn>
              </a:cxnLst>
              <a:rect l="0" t="0" r="r" b="b"/>
              <a:pathLst>
                <a:path w="20697" h="21503" fill="norm" stroke="1" extrusionOk="0">
                  <a:moveTo>
                    <a:pt x="5740" y="21503"/>
                  </a:moveTo>
                  <a:cubicBezTo>
                    <a:pt x="8889" y="21503"/>
                    <a:pt x="8889" y="21503"/>
                    <a:pt x="8889" y="21503"/>
                  </a:cubicBezTo>
                  <a:cubicBezTo>
                    <a:pt x="8889" y="17241"/>
                    <a:pt x="8889" y="17241"/>
                    <a:pt x="8889" y="17241"/>
                  </a:cubicBezTo>
                  <a:cubicBezTo>
                    <a:pt x="9718" y="16591"/>
                    <a:pt x="10546" y="15940"/>
                    <a:pt x="11430" y="15146"/>
                  </a:cubicBezTo>
                  <a:cubicBezTo>
                    <a:pt x="11596" y="15001"/>
                    <a:pt x="11762" y="14785"/>
                    <a:pt x="11872" y="14640"/>
                  </a:cubicBezTo>
                  <a:cubicBezTo>
                    <a:pt x="12093" y="14423"/>
                    <a:pt x="11927" y="14279"/>
                    <a:pt x="11762" y="14423"/>
                  </a:cubicBezTo>
                  <a:cubicBezTo>
                    <a:pt x="11651" y="14496"/>
                    <a:pt x="11430" y="14640"/>
                    <a:pt x="11209" y="14857"/>
                  </a:cubicBezTo>
                  <a:cubicBezTo>
                    <a:pt x="6458" y="18830"/>
                    <a:pt x="3199" y="20058"/>
                    <a:pt x="2039" y="17963"/>
                  </a:cubicBezTo>
                  <a:cubicBezTo>
                    <a:pt x="989" y="16085"/>
                    <a:pt x="2702" y="12545"/>
                    <a:pt x="5740" y="8572"/>
                  </a:cubicBezTo>
                  <a:cubicBezTo>
                    <a:pt x="5740" y="17891"/>
                    <a:pt x="5740" y="17891"/>
                    <a:pt x="5740" y="17891"/>
                  </a:cubicBezTo>
                  <a:cubicBezTo>
                    <a:pt x="6624" y="17458"/>
                    <a:pt x="7674" y="16880"/>
                    <a:pt x="8889" y="16013"/>
                  </a:cubicBezTo>
                  <a:cubicBezTo>
                    <a:pt x="8889" y="7344"/>
                    <a:pt x="8889" y="7344"/>
                    <a:pt x="8889" y="7344"/>
                  </a:cubicBezTo>
                  <a:cubicBezTo>
                    <a:pt x="9552" y="9222"/>
                    <a:pt x="9552" y="9222"/>
                    <a:pt x="9552" y="9222"/>
                  </a:cubicBezTo>
                  <a:cubicBezTo>
                    <a:pt x="10270" y="11317"/>
                    <a:pt x="11651" y="12617"/>
                    <a:pt x="13364" y="12617"/>
                  </a:cubicBezTo>
                  <a:cubicBezTo>
                    <a:pt x="15076" y="12617"/>
                    <a:pt x="16457" y="11317"/>
                    <a:pt x="17175" y="9222"/>
                  </a:cubicBezTo>
                  <a:cubicBezTo>
                    <a:pt x="17894" y="7344"/>
                    <a:pt x="17894" y="7344"/>
                    <a:pt x="17894" y="7344"/>
                  </a:cubicBezTo>
                  <a:cubicBezTo>
                    <a:pt x="17894" y="9583"/>
                    <a:pt x="17894" y="9583"/>
                    <a:pt x="17894" y="9583"/>
                  </a:cubicBezTo>
                  <a:cubicBezTo>
                    <a:pt x="18998" y="8138"/>
                    <a:pt x="19938" y="6766"/>
                    <a:pt x="20656" y="5393"/>
                  </a:cubicBezTo>
                  <a:cubicBezTo>
                    <a:pt x="20711" y="5249"/>
                    <a:pt x="20711" y="5104"/>
                    <a:pt x="20656" y="4888"/>
                  </a:cubicBezTo>
                  <a:cubicBezTo>
                    <a:pt x="20214" y="3587"/>
                    <a:pt x="19164" y="2720"/>
                    <a:pt x="18004" y="2720"/>
                  </a:cubicBezTo>
                  <a:cubicBezTo>
                    <a:pt x="16844" y="2720"/>
                    <a:pt x="15794" y="3587"/>
                    <a:pt x="15352" y="4888"/>
                  </a:cubicBezTo>
                  <a:cubicBezTo>
                    <a:pt x="14027" y="8500"/>
                    <a:pt x="14027" y="8500"/>
                    <a:pt x="14027" y="8500"/>
                  </a:cubicBezTo>
                  <a:cubicBezTo>
                    <a:pt x="13916" y="8861"/>
                    <a:pt x="13640" y="9005"/>
                    <a:pt x="13364" y="9005"/>
                  </a:cubicBezTo>
                  <a:cubicBezTo>
                    <a:pt x="13087" y="9005"/>
                    <a:pt x="12811" y="8861"/>
                    <a:pt x="12701" y="8500"/>
                  </a:cubicBezTo>
                  <a:cubicBezTo>
                    <a:pt x="11375" y="4888"/>
                    <a:pt x="11375" y="4888"/>
                    <a:pt x="11375" y="4888"/>
                  </a:cubicBezTo>
                  <a:cubicBezTo>
                    <a:pt x="11154" y="4237"/>
                    <a:pt x="10767" y="3660"/>
                    <a:pt x="10325" y="3298"/>
                  </a:cubicBezTo>
                  <a:cubicBezTo>
                    <a:pt x="11264" y="2287"/>
                    <a:pt x="12148" y="1420"/>
                    <a:pt x="13087" y="698"/>
                  </a:cubicBezTo>
                  <a:cubicBezTo>
                    <a:pt x="13253" y="553"/>
                    <a:pt x="13474" y="409"/>
                    <a:pt x="13585" y="264"/>
                  </a:cubicBezTo>
                  <a:cubicBezTo>
                    <a:pt x="13750" y="120"/>
                    <a:pt x="13695" y="-97"/>
                    <a:pt x="13474" y="47"/>
                  </a:cubicBezTo>
                  <a:cubicBezTo>
                    <a:pt x="13308" y="120"/>
                    <a:pt x="13087" y="264"/>
                    <a:pt x="12922" y="409"/>
                  </a:cubicBezTo>
                  <a:cubicBezTo>
                    <a:pt x="11983" y="1131"/>
                    <a:pt x="11043" y="1854"/>
                    <a:pt x="10104" y="2720"/>
                  </a:cubicBezTo>
                  <a:cubicBezTo>
                    <a:pt x="10049" y="2793"/>
                    <a:pt x="9939" y="2865"/>
                    <a:pt x="9828" y="3009"/>
                  </a:cubicBezTo>
                  <a:cubicBezTo>
                    <a:pt x="9497" y="2793"/>
                    <a:pt x="9110" y="2720"/>
                    <a:pt x="8723" y="2720"/>
                  </a:cubicBezTo>
                  <a:cubicBezTo>
                    <a:pt x="7066" y="2720"/>
                    <a:pt x="5740" y="4454"/>
                    <a:pt x="5740" y="6621"/>
                  </a:cubicBezTo>
                  <a:cubicBezTo>
                    <a:pt x="5740" y="7127"/>
                    <a:pt x="5740" y="7127"/>
                    <a:pt x="5740" y="7127"/>
                  </a:cubicBezTo>
                  <a:cubicBezTo>
                    <a:pt x="1376" y="12256"/>
                    <a:pt x="-889" y="17313"/>
                    <a:pt x="326" y="19552"/>
                  </a:cubicBezTo>
                  <a:cubicBezTo>
                    <a:pt x="1155" y="21142"/>
                    <a:pt x="3254" y="20781"/>
                    <a:pt x="5740" y="19408"/>
                  </a:cubicBezTo>
                  <a:lnTo>
                    <a:pt x="5740" y="21503"/>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sp>
          <p:nvSpPr>
            <p:cNvPr id="265" name="Shape 265"/>
            <p:cNvSpPr/>
            <p:nvPr/>
          </p:nvSpPr>
          <p:spPr>
            <a:xfrm>
              <a:off x="6631106" y="611516"/>
              <a:ext cx="165101" cy="160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8"/>
                  </a:moveTo>
                  <a:cubicBezTo>
                    <a:pt x="0" y="4877"/>
                    <a:pt x="4725" y="0"/>
                    <a:pt x="10800" y="0"/>
                  </a:cubicBezTo>
                  <a:cubicBezTo>
                    <a:pt x="16875" y="0"/>
                    <a:pt x="21600" y="4877"/>
                    <a:pt x="21600" y="11148"/>
                  </a:cubicBezTo>
                  <a:cubicBezTo>
                    <a:pt x="21600" y="16723"/>
                    <a:pt x="16875" y="21600"/>
                    <a:pt x="10800" y="21600"/>
                  </a:cubicBezTo>
                  <a:cubicBezTo>
                    <a:pt x="4725" y="21600"/>
                    <a:pt x="0" y="16723"/>
                    <a:pt x="0" y="11148"/>
                  </a:cubicBezTo>
                  <a:close/>
                  <a:moveTo>
                    <a:pt x="18900" y="11148"/>
                  </a:moveTo>
                  <a:cubicBezTo>
                    <a:pt x="18900" y="5574"/>
                    <a:pt x="15525" y="2090"/>
                    <a:pt x="10800" y="2090"/>
                  </a:cubicBezTo>
                  <a:cubicBezTo>
                    <a:pt x="6750" y="2090"/>
                    <a:pt x="2700" y="5574"/>
                    <a:pt x="2700" y="11148"/>
                  </a:cubicBezTo>
                  <a:cubicBezTo>
                    <a:pt x="2700" y="16026"/>
                    <a:pt x="6750" y="19510"/>
                    <a:pt x="10800" y="19510"/>
                  </a:cubicBezTo>
                  <a:cubicBezTo>
                    <a:pt x="15525" y="19510"/>
                    <a:pt x="18900" y="16026"/>
                    <a:pt x="18900" y="11148"/>
                  </a:cubicBezTo>
                  <a:close/>
                  <a:moveTo>
                    <a:pt x="6750" y="4877"/>
                  </a:moveTo>
                  <a:cubicBezTo>
                    <a:pt x="11475" y="4877"/>
                    <a:pt x="11475" y="4877"/>
                    <a:pt x="11475" y="4877"/>
                  </a:cubicBezTo>
                  <a:cubicBezTo>
                    <a:pt x="14175" y="4877"/>
                    <a:pt x="15525" y="5574"/>
                    <a:pt x="15525" y="8361"/>
                  </a:cubicBezTo>
                  <a:cubicBezTo>
                    <a:pt x="15525" y="10452"/>
                    <a:pt x="14850" y="11148"/>
                    <a:pt x="12825" y="11845"/>
                  </a:cubicBezTo>
                  <a:cubicBezTo>
                    <a:pt x="16200" y="16723"/>
                    <a:pt x="16200" y="16723"/>
                    <a:pt x="16200" y="16723"/>
                  </a:cubicBezTo>
                  <a:cubicBezTo>
                    <a:pt x="13500" y="16723"/>
                    <a:pt x="13500" y="16723"/>
                    <a:pt x="13500" y="16723"/>
                  </a:cubicBezTo>
                  <a:cubicBezTo>
                    <a:pt x="10125" y="11845"/>
                    <a:pt x="10125" y="11845"/>
                    <a:pt x="10125" y="11845"/>
                  </a:cubicBezTo>
                  <a:cubicBezTo>
                    <a:pt x="8775" y="11845"/>
                    <a:pt x="8775" y="11845"/>
                    <a:pt x="8775" y="11845"/>
                  </a:cubicBezTo>
                  <a:cubicBezTo>
                    <a:pt x="8775" y="16723"/>
                    <a:pt x="8775" y="16723"/>
                    <a:pt x="8775" y="16723"/>
                  </a:cubicBezTo>
                  <a:cubicBezTo>
                    <a:pt x="6750" y="16723"/>
                    <a:pt x="6750" y="16723"/>
                    <a:pt x="6750" y="16723"/>
                  </a:cubicBezTo>
                  <a:lnTo>
                    <a:pt x="6750" y="4877"/>
                  </a:lnTo>
                  <a:close/>
                  <a:moveTo>
                    <a:pt x="8775" y="9755"/>
                  </a:moveTo>
                  <a:cubicBezTo>
                    <a:pt x="10800" y="9755"/>
                    <a:pt x="10800" y="9755"/>
                    <a:pt x="10800" y="9755"/>
                  </a:cubicBezTo>
                  <a:cubicBezTo>
                    <a:pt x="12150" y="9755"/>
                    <a:pt x="13500" y="9755"/>
                    <a:pt x="13500" y="8361"/>
                  </a:cubicBezTo>
                  <a:cubicBezTo>
                    <a:pt x="13500" y="6271"/>
                    <a:pt x="12150" y="6271"/>
                    <a:pt x="10800" y="6271"/>
                  </a:cubicBezTo>
                  <a:cubicBezTo>
                    <a:pt x="8775" y="6271"/>
                    <a:pt x="8775" y="6271"/>
                    <a:pt x="8775" y="6271"/>
                  </a:cubicBezTo>
                  <a:lnTo>
                    <a:pt x="8775" y="9755"/>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p>
          </p:txBody>
        </p:sp>
      </p:grpSp>
      <p:sp>
        <p:nvSpPr>
          <p:cNvPr id="267" name="Shape 267"/>
          <p:cNvSpPr/>
          <p:nvPr/>
        </p:nvSpPr>
        <p:spPr>
          <a:xfrm>
            <a:off x="-1635761" y="6477000"/>
            <a:ext cx="1399821"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defRPr b="1" sz="1200">
                <a:solidFill>
                  <a:srgbClr val="2C2C2E"/>
                </a:solidFill>
              </a:defRPr>
            </a:lvl1pPr>
          </a:lstStyle>
          <a:p>
            <a:pPr/>
            <a:r>
              <a:t>Blue Ending Slide</a:t>
            </a:r>
          </a:p>
        </p:txBody>
      </p:sp>
      <p:sp>
        <p:nvSpPr>
          <p:cNvPr id="268" name="Shape 268"/>
          <p:cNvSpPr/>
          <p:nvPr>
            <p:ph type="body" sz="quarter" idx="1"/>
          </p:nvPr>
        </p:nvSpPr>
        <p:spPr>
          <a:xfrm>
            <a:off x="-1676400" y="1"/>
            <a:ext cx="1439863" cy="2777924"/>
          </a:xfrm>
          <a:prstGeom prst="rect">
            <a:avLst/>
          </a:prstGeom>
        </p:spPr>
        <p:txBody>
          <a:bodyPr/>
          <a:lstStyle>
            <a:lvl1pPr marL="0" indent="0">
              <a:spcBef>
                <a:spcPts val="800"/>
              </a:spcBef>
              <a:buClrTx/>
              <a:buSzTx/>
              <a:buFontTx/>
              <a:buNone/>
              <a:tabLst>
                <a:tab pos="63500" algn="l"/>
              </a:tabLst>
              <a:defRPr b="1" sz="1100">
                <a:solidFill>
                  <a:schemeClr val="accent1"/>
                </a:solidFill>
              </a:defRPr>
            </a:lvl1pPr>
            <a:lvl2pPr marL="231775" indent="-231775">
              <a:spcBef>
                <a:spcPts val="800"/>
              </a:spcBef>
              <a:buClrTx/>
              <a:buFontTx/>
              <a:buAutoNum type="arabicPeriod" startAt="1"/>
              <a:tabLst>
                <a:tab pos="63500" algn="l"/>
              </a:tabLst>
              <a:defRPr b="1" sz="1100">
                <a:solidFill>
                  <a:schemeClr val="accent1"/>
                </a:solidFill>
              </a:defRPr>
            </a:lvl2pPr>
            <a:lvl3pPr marL="1069307" indent="-235402">
              <a:spcBef>
                <a:spcPts val="800"/>
              </a:spcBef>
              <a:buClrTx/>
              <a:buFontTx/>
              <a:tabLst>
                <a:tab pos="63500" algn="l"/>
              </a:tabLst>
              <a:defRPr b="1" sz="1100">
                <a:solidFill>
                  <a:schemeClr val="accent1"/>
                </a:solidFill>
              </a:defRPr>
            </a:lvl3pPr>
            <a:lvl4pPr marL="1432595" indent="-178501">
              <a:spcBef>
                <a:spcPts val="800"/>
              </a:spcBef>
              <a:buClrTx/>
              <a:buFontTx/>
              <a:tabLst>
                <a:tab pos="63500" algn="l"/>
              </a:tabLst>
              <a:defRPr b="1" sz="1100">
                <a:solidFill>
                  <a:schemeClr val="accent1"/>
                </a:solidFill>
              </a:defRPr>
            </a:lvl4pPr>
            <a:lvl5pPr marL="1740473" indent="-138727">
              <a:spcBef>
                <a:spcPts val="800"/>
              </a:spcBef>
              <a:buClrTx/>
              <a:buFontTx/>
              <a:tabLst>
                <a:tab pos="63500" algn="l"/>
              </a:tabLst>
              <a:defRPr b="1" sz="11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69" name="Shape 269"/>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76" name="Shape 276"/>
          <p:cNvSpPr/>
          <p:nvPr/>
        </p:nvSpPr>
        <p:spPr>
          <a:xfrm>
            <a:off x="-1635761" y="6667500"/>
            <a:ext cx="1399821"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r">
              <a:defRPr b="1" sz="1200">
                <a:solidFill>
                  <a:srgbClr val="2C2C2E"/>
                </a:solidFill>
              </a:defRPr>
            </a:lvl1pPr>
          </a:lstStyle>
          <a:p>
            <a:pPr/>
            <a:r>
              <a:t>Blank</a:t>
            </a:r>
          </a:p>
        </p:txBody>
      </p:sp>
      <p:sp>
        <p:nvSpPr>
          <p:cNvPr id="277" name="Shape 277"/>
          <p:cNvSpPr/>
          <p:nvPr>
            <p:ph type="body" sz="quarter" idx="1"/>
          </p:nvPr>
        </p:nvSpPr>
        <p:spPr>
          <a:xfrm>
            <a:off x="-1676400" y="1"/>
            <a:ext cx="1439863" cy="2777924"/>
          </a:xfrm>
          <a:prstGeom prst="rect">
            <a:avLst/>
          </a:prstGeom>
        </p:spPr>
        <p:txBody>
          <a:bodyPr/>
          <a:lstStyle>
            <a:lvl1pPr marL="0" indent="0">
              <a:spcBef>
                <a:spcPts val="800"/>
              </a:spcBef>
              <a:buClrTx/>
              <a:buSzTx/>
              <a:buFontTx/>
              <a:buNone/>
              <a:tabLst>
                <a:tab pos="63500" algn="l"/>
              </a:tabLst>
              <a:defRPr b="1" sz="1100">
                <a:solidFill>
                  <a:schemeClr val="accent1"/>
                </a:solidFill>
              </a:defRPr>
            </a:lvl1pPr>
            <a:lvl2pPr marL="231775" indent="-231775">
              <a:spcBef>
                <a:spcPts val="800"/>
              </a:spcBef>
              <a:buClrTx/>
              <a:buFontTx/>
              <a:buAutoNum type="arabicPeriod" startAt="1"/>
              <a:tabLst>
                <a:tab pos="63500" algn="l"/>
              </a:tabLst>
              <a:defRPr b="1" sz="1100">
                <a:solidFill>
                  <a:schemeClr val="accent1"/>
                </a:solidFill>
              </a:defRPr>
            </a:lvl2pPr>
            <a:lvl3pPr marL="1069307" indent="-235402">
              <a:spcBef>
                <a:spcPts val="800"/>
              </a:spcBef>
              <a:buClrTx/>
              <a:buFontTx/>
              <a:tabLst>
                <a:tab pos="63500" algn="l"/>
              </a:tabLst>
              <a:defRPr b="1" sz="1100">
                <a:solidFill>
                  <a:schemeClr val="accent1"/>
                </a:solidFill>
              </a:defRPr>
            </a:lvl3pPr>
            <a:lvl4pPr marL="1432595" indent="-178501">
              <a:spcBef>
                <a:spcPts val="800"/>
              </a:spcBef>
              <a:buClrTx/>
              <a:buFontTx/>
              <a:tabLst>
                <a:tab pos="63500" algn="l"/>
              </a:tabLst>
              <a:defRPr b="1" sz="1100">
                <a:solidFill>
                  <a:schemeClr val="accent1"/>
                </a:solidFill>
              </a:defRPr>
            </a:lvl4pPr>
            <a:lvl5pPr marL="1740473" indent="-138727">
              <a:spcBef>
                <a:spcPts val="800"/>
              </a:spcBef>
              <a:buClrTx/>
              <a:buFontTx/>
              <a:tabLst>
                <a:tab pos="63500" algn="l"/>
              </a:tabLst>
              <a:defRPr b="1" sz="11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78" name="Shape 278"/>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pic>
        <p:nvPicPr>
          <p:cNvPr id="285"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288" name="Group 288"/>
          <p:cNvGrpSpPr/>
          <p:nvPr/>
        </p:nvGrpSpPr>
        <p:grpSpPr>
          <a:xfrm>
            <a:off x="918239" y="6260015"/>
            <a:ext cx="10375903" cy="40217"/>
            <a:chOff x="0" y="0"/>
            <a:chExt cx="10375902" cy="40216"/>
          </a:xfrm>
        </p:grpSpPr>
        <p:sp>
          <p:nvSpPr>
            <p:cNvPr id="286" name="Shape 286"/>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287" name="Shape 287"/>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289" name="Shape 289"/>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290" name="Shape 290"/>
          <p:cNvSpPr/>
          <p:nvPr>
            <p:ph type="title"/>
          </p:nvPr>
        </p:nvSpPr>
        <p:spPr>
          <a:prstGeom prst="rect">
            <a:avLst/>
          </a:prstGeom>
        </p:spPr>
        <p:txBody>
          <a:bodyPr/>
          <a:lstStyle/>
          <a:p>
            <a:pPr/>
            <a:r>
              <a:t>Title Text</a:t>
            </a:r>
          </a:p>
        </p:txBody>
      </p:sp>
      <p:sp>
        <p:nvSpPr>
          <p:cNvPr id="291" name="Shape 29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2" name="Shape 292"/>
          <p:cNvSpPr/>
          <p:nvPr>
            <p:ph type="sldNum" sz="quarter" idx="2"/>
          </p:nvPr>
        </p:nvSpPr>
        <p:spPr>
          <a:prstGeom prst="rect">
            <a:avLst/>
          </a:prstGeom>
        </p:spPr>
        <p:txBody>
          <a:bodyPr/>
          <a:lstStyle/>
          <a:p>
            <a:pPr/>
            <a:fld id="{86CB4B4D-7CA3-9044-876B-883B54F8677D}" type="slidenum"/>
          </a:p>
        </p:txBody>
      </p:sp>
      <p:sp>
        <p:nvSpPr>
          <p:cNvPr id="293" name="Shape 293"/>
          <p:cNvSpPr/>
          <p:nvPr/>
        </p:nvSpPr>
        <p:spPr>
          <a:xfrm>
            <a:off x="-1676400" y="5143499"/>
            <a:ext cx="1440461" cy="171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 and Content</a:t>
            </a:r>
          </a:p>
          <a:p>
            <a:pPr algn="r">
              <a:defRPr sz="1200">
                <a:solidFill>
                  <a:srgbClr val="2C2C2E"/>
                </a:solidFill>
              </a:defRPr>
            </a:pPr>
            <a:r>
              <a:t>The primary layout used for standard slides. The placeholder can be used to create text, tables, or charts.</a:t>
            </a:r>
          </a:p>
        </p:txBody>
      </p:sp>
      <p:sp>
        <p:nvSpPr>
          <p:cNvPr id="294" name="Shape 294"/>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Slide - White">
    <p:spTree>
      <p:nvGrpSpPr>
        <p:cNvPr id="1" name=""/>
        <p:cNvGrpSpPr/>
        <p:nvPr/>
      </p:nvGrpSpPr>
      <p:grpSpPr>
        <a:xfrm>
          <a:off x="0" y="0"/>
          <a:ext cx="0" cy="0"/>
          <a:chOff x="0" y="0"/>
          <a:chExt cx="0" cy="0"/>
        </a:xfrm>
      </p:grpSpPr>
      <p:sp>
        <p:nvSpPr>
          <p:cNvPr id="43" name="Shape 43"/>
          <p:cNvSpPr/>
          <p:nvPr>
            <p:ph type="title"/>
          </p:nvPr>
        </p:nvSpPr>
        <p:spPr>
          <a:xfrm>
            <a:off x="962901" y="721256"/>
            <a:ext cx="6694312" cy="1734725"/>
          </a:xfrm>
          <a:prstGeom prst="rect">
            <a:avLst/>
          </a:prstGeom>
        </p:spPr>
        <p:txBody>
          <a:bodyPr/>
          <a:lstStyle>
            <a:lvl1pPr>
              <a:defRPr sz="4800">
                <a:latin typeface="Segoe UI"/>
                <a:ea typeface="Segoe UI"/>
                <a:cs typeface="Segoe UI"/>
                <a:sym typeface="Segoe UI"/>
              </a:defRPr>
            </a:lvl1pPr>
          </a:lstStyle>
          <a:p>
            <a:pPr/>
            <a:r>
              <a:t>Title Text</a:t>
            </a:r>
          </a:p>
        </p:txBody>
      </p:sp>
      <p:sp>
        <p:nvSpPr>
          <p:cNvPr id="44" name="Shape 44"/>
          <p:cNvSpPr/>
          <p:nvPr>
            <p:ph type="body" sz="quarter" idx="1"/>
          </p:nvPr>
        </p:nvSpPr>
        <p:spPr>
          <a:xfrm>
            <a:off x="962901" y="2889331"/>
            <a:ext cx="6694312" cy="762001"/>
          </a:xfrm>
          <a:prstGeom prst="rect">
            <a:avLst/>
          </a:prstGeom>
        </p:spPr>
        <p:txBody>
          <a:bodyPr/>
          <a:lstStyle>
            <a:lvl1pPr marL="0" indent="0">
              <a:spcBef>
                <a:spcPts val="800"/>
              </a:spcBef>
              <a:buClrTx/>
              <a:buSzTx/>
              <a:buFontTx/>
              <a:buNone/>
              <a:tabLst>
                <a:tab pos="63500" algn="l"/>
              </a:tabLst>
              <a:defRPr sz="3600">
                <a:solidFill>
                  <a:schemeClr val="accent1"/>
                </a:solidFill>
              </a:defRPr>
            </a:lvl1pPr>
            <a:lvl2pPr marL="1120480" indent="-811467">
              <a:spcBef>
                <a:spcPts val="800"/>
              </a:spcBef>
              <a:buClrTx/>
              <a:buFontTx/>
              <a:tabLst>
                <a:tab pos="63500" algn="l"/>
              </a:tabLst>
              <a:defRPr sz="3600">
                <a:solidFill>
                  <a:schemeClr val="accent1"/>
                </a:solidFill>
              </a:defRPr>
            </a:lvl2pPr>
            <a:lvl3pPr marL="1604314" indent="-770409">
              <a:spcBef>
                <a:spcPts val="800"/>
              </a:spcBef>
              <a:buClrTx/>
              <a:buFontTx/>
              <a:tabLst>
                <a:tab pos="63500" algn="l"/>
              </a:tabLst>
              <a:defRPr sz="3600">
                <a:solidFill>
                  <a:schemeClr val="accent1"/>
                </a:solidFill>
              </a:defRPr>
            </a:lvl3pPr>
            <a:lvl4pPr marL="1838280" indent="-584186">
              <a:spcBef>
                <a:spcPts val="800"/>
              </a:spcBef>
              <a:buClrTx/>
              <a:buFontTx/>
              <a:tabLst>
                <a:tab pos="63500" algn="l"/>
              </a:tabLst>
              <a:defRPr sz="3600">
                <a:solidFill>
                  <a:schemeClr val="accent1"/>
                </a:solidFill>
              </a:defRPr>
            </a:lvl4pPr>
            <a:lvl5pPr marL="2055762" indent="-454016">
              <a:spcBef>
                <a:spcPts val="800"/>
              </a:spcBef>
              <a:buClrTx/>
              <a:buFontTx/>
              <a:tabLst>
                <a:tab pos="63500" algn="l"/>
              </a:tabLst>
              <a:defRPr sz="36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hape 45"/>
          <p:cNvSpPr/>
          <p:nvPr>
            <p:ph type="body" sz="quarter" idx="13"/>
          </p:nvPr>
        </p:nvSpPr>
        <p:spPr>
          <a:xfrm>
            <a:off x="962902" y="3651332"/>
            <a:ext cx="6694311" cy="1104818"/>
          </a:xfrm>
          <a:prstGeom prst="rect">
            <a:avLst/>
          </a:prstGeom>
        </p:spPr>
        <p:txBody>
          <a:bodyPr/>
          <a:lstStyle/>
          <a:p>
            <a:pPr marL="0" indent="0">
              <a:spcBef>
                <a:spcPts val="800"/>
              </a:spcBef>
              <a:buClrTx/>
              <a:buSzTx/>
              <a:buFontTx/>
              <a:buNone/>
              <a:tabLst>
                <a:tab pos="63500" algn="l"/>
              </a:tabLst>
              <a:defRPr i="1"/>
            </a:pPr>
          </a:p>
        </p:txBody>
      </p:sp>
      <p:grpSp>
        <p:nvGrpSpPr>
          <p:cNvPr id="48" name="Group 48"/>
          <p:cNvGrpSpPr/>
          <p:nvPr/>
        </p:nvGrpSpPr>
        <p:grpSpPr>
          <a:xfrm>
            <a:off x="970345" y="2642061"/>
            <a:ext cx="11281834" cy="40217"/>
            <a:chOff x="0" y="0"/>
            <a:chExt cx="11281833" cy="40215"/>
          </a:xfrm>
        </p:grpSpPr>
        <p:sp>
          <p:nvSpPr>
            <p:cNvPr id="46" name="Shape 46"/>
            <p:cNvSpPr/>
            <p:nvPr/>
          </p:nvSpPr>
          <p:spPr>
            <a:xfrm>
              <a:off x="0" y="0"/>
              <a:ext cx="40217" cy="40216"/>
            </a:xfrm>
            <a:prstGeom prst="ellipse">
              <a:avLst/>
            </a:prstGeom>
            <a:noFill/>
            <a:ln w="7938"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47" name="Shape 47"/>
            <p:cNvSpPr/>
            <p:nvPr/>
          </p:nvSpPr>
          <p:spPr>
            <a:xfrm>
              <a:off x="40216" y="19049"/>
              <a:ext cx="11241618" cy="1"/>
            </a:xfrm>
            <a:prstGeom prst="line">
              <a:avLst/>
            </a:prstGeom>
            <a:noFill/>
            <a:ln w="7938" cap="flat">
              <a:solidFill>
                <a:srgbClr val="58595B"/>
              </a:solidFill>
              <a:prstDash val="solid"/>
              <a:miter lim="800000"/>
            </a:ln>
            <a:effectLst/>
          </p:spPr>
          <p:txBody>
            <a:bodyPr wrap="square" lIns="45719" tIns="45719" rIns="45719" bIns="45719" numCol="1" anchor="t">
              <a:noAutofit/>
            </a:bodyPr>
            <a:lstStyle/>
            <a:p>
              <a:pPr/>
            </a:p>
          </p:txBody>
        </p:sp>
      </p:grpSp>
      <p:sp>
        <p:nvSpPr>
          <p:cNvPr id="49" name="Shape 49"/>
          <p:cNvSpPr/>
          <p:nvPr/>
        </p:nvSpPr>
        <p:spPr>
          <a:xfrm>
            <a:off x="-1554481" y="5905499"/>
            <a:ext cx="1318542"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 Slide - White</a:t>
            </a:r>
          </a:p>
          <a:p>
            <a:pPr algn="r">
              <a:defRPr sz="1200">
                <a:solidFill>
                  <a:srgbClr val="2C2C2E"/>
                </a:solidFill>
              </a:defRPr>
            </a:pPr>
            <a:r>
              <a:t>Alternate layout </a:t>
            </a:r>
            <a:br/>
            <a:r>
              <a:t>for first slide </a:t>
            </a:r>
            <a:br/>
            <a:r>
              <a:t>in the deck.</a:t>
            </a:r>
          </a:p>
        </p:txBody>
      </p:sp>
      <p:sp>
        <p:nvSpPr>
          <p:cNvPr id="50" name="Shape 50"/>
          <p:cNvSpPr/>
          <p:nvPr/>
        </p:nvSpPr>
        <p:spPr>
          <a:xfrm>
            <a:off x="970345" y="5604819"/>
            <a:ext cx="4944319" cy="889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defTabSz="1219109">
              <a:defRPr sz="800"/>
            </a:lvl1pPr>
          </a:lstStyle>
          <a:p>
            <a:pPr/>
            <a:r>
              <a:t>©2016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a:t>
            </a:r>
          </a:p>
        </p:txBody>
      </p:sp>
      <p:grpSp>
        <p:nvGrpSpPr>
          <p:cNvPr id="59" name="Group 59"/>
          <p:cNvGrpSpPr/>
          <p:nvPr/>
        </p:nvGrpSpPr>
        <p:grpSpPr>
          <a:xfrm>
            <a:off x="7639251" y="5550426"/>
            <a:ext cx="4091594" cy="1116246"/>
            <a:chOff x="0" y="0"/>
            <a:chExt cx="4091593" cy="1116244"/>
          </a:xfrm>
        </p:grpSpPr>
        <p:sp>
          <p:nvSpPr>
            <p:cNvPr id="51" name="Shape 51"/>
            <p:cNvSpPr/>
            <p:nvPr/>
          </p:nvSpPr>
          <p:spPr>
            <a:xfrm>
              <a:off x="1577274" y="378582"/>
              <a:ext cx="593023" cy="501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21600"/>
                  </a:moveTo>
                  <a:cubicBezTo>
                    <a:pt x="6107" y="21600"/>
                    <a:pt x="0" y="17067"/>
                    <a:pt x="0" y="10800"/>
                  </a:cubicBezTo>
                  <a:cubicBezTo>
                    <a:pt x="0" y="4533"/>
                    <a:pt x="6107" y="0"/>
                    <a:pt x="12892" y="0"/>
                  </a:cubicBezTo>
                  <a:cubicBezTo>
                    <a:pt x="15832" y="0"/>
                    <a:pt x="18547" y="933"/>
                    <a:pt x="21487" y="2933"/>
                  </a:cubicBezTo>
                  <a:cubicBezTo>
                    <a:pt x="19451" y="6133"/>
                    <a:pt x="19451" y="6133"/>
                    <a:pt x="19451" y="6133"/>
                  </a:cubicBezTo>
                  <a:cubicBezTo>
                    <a:pt x="17529" y="4933"/>
                    <a:pt x="15267" y="4267"/>
                    <a:pt x="12892" y="4267"/>
                  </a:cubicBezTo>
                  <a:cubicBezTo>
                    <a:pt x="9952" y="4267"/>
                    <a:pt x="6672" y="6267"/>
                    <a:pt x="6672" y="10800"/>
                  </a:cubicBezTo>
                  <a:cubicBezTo>
                    <a:pt x="6672" y="15467"/>
                    <a:pt x="9952" y="17333"/>
                    <a:pt x="12892" y="17333"/>
                  </a:cubicBezTo>
                  <a:cubicBezTo>
                    <a:pt x="15267" y="17333"/>
                    <a:pt x="17529" y="16800"/>
                    <a:pt x="19451" y="15733"/>
                  </a:cubicBezTo>
                  <a:cubicBezTo>
                    <a:pt x="21600" y="19067"/>
                    <a:pt x="21600" y="19067"/>
                    <a:pt x="21600" y="19067"/>
                  </a:cubicBezTo>
                  <a:cubicBezTo>
                    <a:pt x="19112" y="20667"/>
                    <a:pt x="16059" y="21600"/>
                    <a:pt x="12779"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2" name="Shape 52"/>
            <p:cNvSpPr/>
            <p:nvPr/>
          </p:nvSpPr>
          <p:spPr>
            <a:xfrm>
              <a:off x="2630732" y="378582"/>
              <a:ext cx="701503" cy="501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1" y="10800"/>
                  </a:moveTo>
                  <a:cubicBezTo>
                    <a:pt x="15961" y="15333"/>
                    <a:pt x="13189" y="17200"/>
                    <a:pt x="10800" y="17200"/>
                  </a:cubicBezTo>
                  <a:cubicBezTo>
                    <a:pt x="8411" y="17200"/>
                    <a:pt x="5639" y="15333"/>
                    <a:pt x="5639" y="10800"/>
                  </a:cubicBezTo>
                  <a:cubicBezTo>
                    <a:pt x="5639" y="6133"/>
                    <a:pt x="8411" y="4267"/>
                    <a:pt x="10800" y="4267"/>
                  </a:cubicBezTo>
                  <a:cubicBezTo>
                    <a:pt x="13189" y="4267"/>
                    <a:pt x="15961" y="6133"/>
                    <a:pt x="15961" y="10800"/>
                  </a:cubicBezTo>
                  <a:close/>
                  <a:moveTo>
                    <a:pt x="10800" y="21600"/>
                  </a:moveTo>
                  <a:cubicBezTo>
                    <a:pt x="16535" y="21600"/>
                    <a:pt x="21600" y="17067"/>
                    <a:pt x="21600" y="10800"/>
                  </a:cubicBezTo>
                  <a:cubicBezTo>
                    <a:pt x="21600" y="4400"/>
                    <a:pt x="16535" y="0"/>
                    <a:pt x="10800" y="0"/>
                  </a:cubicBezTo>
                  <a:cubicBezTo>
                    <a:pt x="5161" y="0"/>
                    <a:pt x="0" y="4400"/>
                    <a:pt x="0" y="10800"/>
                  </a:cubicBezTo>
                  <a:cubicBezTo>
                    <a:pt x="0" y="17067"/>
                    <a:pt x="5161" y="21600"/>
                    <a:pt x="10800"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3" name="Shape 53"/>
            <p:cNvSpPr/>
            <p:nvPr/>
          </p:nvSpPr>
          <p:spPr>
            <a:xfrm>
              <a:off x="3406965" y="368939"/>
              <a:ext cx="511061" cy="499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331" y="21600"/>
                    <a:pt x="7331" y="21600"/>
                    <a:pt x="7331" y="21600"/>
                  </a:cubicBezTo>
                  <a:cubicBezTo>
                    <a:pt x="7331" y="8586"/>
                    <a:pt x="7331" y="8586"/>
                    <a:pt x="7331" y="8586"/>
                  </a:cubicBezTo>
                  <a:cubicBezTo>
                    <a:pt x="7331" y="6842"/>
                    <a:pt x="8640" y="4830"/>
                    <a:pt x="11127" y="4830"/>
                  </a:cubicBezTo>
                  <a:cubicBezTo>
                    <a:pt x="12698" y="4830"/>
                    <a:pt x="14269" y="6037"/>
                    <a:pt x="14269" y="7513"/>
                  </a:cubicBezTo>
                  <a:cubicBezTo>
                    <a:pt x="14269" y="21600"/>
                    <a:pt x="14269" y="21600"/>
                    <a:pt x="14269" y="21600"/>
                  </a:cubicBezTo>
                  <a:cubicBezTo>
                    <a:pt x="21600" y="21600"/>
                    <a:pt x="21600" y="21600"/>
                    <a:pt x="21600" y="21600"/>
                  </a:cubicBezTo>
                  <a:cubicBezTo>
                    <a:pt x="21600" y="7111"/>
                    <a:pt x="21600" y="7111"/>
                    <a:pt x="21600" y="7111"/>
                  </a:cubicBezTo>
                  <a:cubicBezTo>
                    <a:pt x="21600" y="3220"/>
                    <a:pt x="17673" y="0"/>
                    <a:pt x="12829" y="0"/>
                  </a:cubicBezTo>
                  <a:cubicBezTo>
                    <a:pt x="12829" y="0"/>
                    <a:pt x="12829" y="0"/>
                    <a:pt x="12698" y="0"/>
                  </a:cubicBezTo>
                  <a:cubicBezTo>
                    <a:pt x="12698" y="0"/>
                    <a:pt x="12698" y="0"/>
                    <a:pt x="12567" y="0"/>
                  </a:cubicBezTo>
                  <a:cubicBezTo>
                    <a:pt x="10604" y="0"/>
                    <a:pt x="8771" y="671"/>
                    <a:pt x="7200" y="1610"/>
                  </a:cubicBezTo>
                  <a:cubicBezTo>
                    <a:pt x="7200" y="1610"/>
                    <a:pt x="6807" y="134"/>
                    <a:pt x="0" y="134"/>
                  </a:cubicBezTo>
                  <a:lnTo>
                    <a:pt x="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4" name="Shape 54"/>
            <p:cNvSpPr/>
            <p:nvPr/>
          </p:nvSpPr>
          <p:spPr>
            <a:xfrm>
              <a:off x="1326565" y="390634"/>
              <a:ext cx="171157" cy="477311"/>
            </a:xfrm>
            <a:prstGeom prst="rect">
              <a:avLst/>
            </a:pr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5" name="Shape 55"/>
            <p:cNvSpPr/>
            <p:nvPr/>
          </p:nvSpPr>
          <p:spPr>
            <a:xfrm>
              <a:off x="2252259" y="380992"/>
              <a:ext cx="359189" cy="48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241" y="21600"/>
                    <a:pt x="10241" y="21600"/>
                    <a:pt x="10241" y="21600"/>
                  </a:cubicBezTo>
                  <a:cubicBezTo>
                    <a:pt x="10241" y="8668"/>
                    <a:pt x="10241" y="8668"/>
                    <a:pt x="10241" y="8668"/>
                  </a:cubicBezTo>
                  <a:cubicBezTo>
                    <a:pt x="10241" y="6741"/>
                    <a:pt x="13407" y="5090"/>
                    <a:pt x="16945" y="5090"/>
                  </a:cubicBezTo>
                  <a:cubicBezTo>
                    <a:pt x="18621" y="5090"/>
                    <a:pt x="20297" y="5366"/>
                    <a:pt x="21600" y="5778"/>
                  </a:cubicBezTo>
                  <a:cubicBezTo>
                    <a:pt x="21600" y="5778"/>
                    <a:pt x="21600" y="5778"/>
                    <a:pt x="21600" y="5778"/>
                  </a:cubicBezTo>
                  <a:cubicBezTo>
                    <a:pt x="21600" y="138"/>
                    <a:pt x="21600" y="138"/>
                    <a:pt x="21600" y="138"/>
                  </a:cubicBezTo>
                  <a:cubicBezTo>
                    <a:pt x="20297" y="0"/>
                    <a:pt x="18993" y="0"/>
                    <a:pt x="17876" y="0"/>
                  </a:cubicBezTo>
                  <a:cubicBezTo>
                    <a:pt x="15269" y="0"/>
                    <a:pt x="12476" y="550"/>
                    <a:pt x="10241" y="1513"/>
                  </a:cubicBezTo>
                  <a:cubicBezTo>
                    <a:pt x="10055" y="1238"/>
                    <a:pt x="8752" y="138"/>
                    <a:pt x="0" y="138"/>
                  </a:cubicBezTo>
                  <a:lnTo>
                    <a:pt x="0"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6" name="Shape 56"/>
            <p:cNvSpPr/>
            <p:nvPr/>
          </p:nvSpPr>
          <p:spPr>
            <a:xfrm>
              <a:off x="662708" y="0"/>
              <a:ext cx="742925" cy="899952"/>
            </a:xfrm>
            <a:custGeom>
              <a:avLst/>
              <a:gdLst/>
              <a:ahLst/>
              <a:cxnLst>
                <a:cxn ang="0">
                  <a:pos x="wd2" y="hd2"/>
                </a:cxn>
                <a:cxn ang="5400000">
                  <a:pos x="wd2" y="hd2"/>
                </a:cxn>
                <a:cxn ang="10800000">
                  <a:pos x="wd2" y="hd2"/>
                </a:cxn>
                <a:cxn ang="16200000">
                  <a:pos x="wd2" y="hd2"/>
                </a:cxn>
              </a:cxnLst>
              <a:rect l="0" t="0" r="r" b="b"/>
              <a:pathLst>
                <a:path w="20357" h="20571" fill="norm" stroke="1" extrusionOk="0">
                  <a:moveTo>
                    <a:pt x="19792" y="1120"/>
                  </a:moveTo>
                  <a:cubicBezTo>
                    <a:pt x="18006" y="-934"/>
                    <a:pt x="12564" y="-84"/>
                    <a:pt x="5421" y="3032"/>
                  </a:cubicBezTo>
                  <a:cubicBezTo>
                    <a:pt x="5080" y="3174"/>
                    <a:pt x="4825" y="3315"/>
                    <a:pt x="4570" y="3386"/>
                  </a:cubicBezTo>
                  <a:cubicBezTo>
                    <a:pt x="4230" y="3598"/>
                    <a:pt x="4485" y="3740"/>
                    <a:pt x="4740" y="3669"/>
                  </a:cubicBezTo>
                  <a:cubicBezTo>
                    <a:pt x="4995" y="3598"/>
                    <a:pt x="5250" y="3528"/>
                    <a:pt x="5591" y="3386"/>
                  </a:cubicBezTo>
                  <a:cubicBezTo>
                    <a:pt x="10948" y="1261"/>
                    <a:pt x="15115" y="907"/>
                    <a:pt x="16731" y="2324"/>
                  </a:cubicBezTo>
                  <a:cubicBezTo>
                    <a:pt x="19197" y="4590"/>
                    <a:pt x="14095" y="11884"/>
                    <a:pt x="5336" y="17337"/>
                  </a:cubicBezTo>
                  <a:cubicBezTo>
                    <a:pt x="4145" y="18046"/>
                    <a:pt x="2359" y="19108"/>
                    <a:pt x="1169" y="19745"/>
                  </a:cubicBezTo>
                  <a:cubicBezTo>
                    <a:pt x="1084" y="19745"/>
                    <a:pt x="999" y="19816"/>
                    <a:pt x="913" y="19816"/>
                  </a:cubicBezTo>
                  <a:cubicBezTo>
                    <a:pt x="658" y="20029"/>
                    <a:pt x="403" y="20170"/>
                    <a:pt x="148" y="20312"/>
                  </a:cubicBezTo>
                  <a:cubicBezTo>
                    <a:pt x="-107" y="20454"/>
                    <a:pt x="-22" y="20666"/>
                    <a:pt x="318" y="20524"/>
                  </a:cubicBezTo>
                  <a:cubicBezTo>
                    <a:pt x="573" y="20454"/>
                    <a:pt x="913" y="20312"/>
                    <a:pt x="1169" y="20170"/>
                  </a:cubicBezTo>
                  <a:cubicBezTo>
                    <a:pt x="1254" y="20099"/>
                    <a:pt x="1339" y="20099"/>
                    <a:pt x="1424" y="20029"/>
                  </a:cubicBezTo>
                  <a:cubicBezTo>
                    <a:pt x="2699" y="19391"/>
                    <a:pt x="4655" y="18258"/>
                    <a:pt x="6016" y="17479"/>
                  </a:cubicBezTo>
                  <a:cubicBezTo>
                    <a:pt x="7206" y="16842"/>
                    <a:pt x="8227" y="16134"/>
                    <a:pt x="9332" y="15425"/>
                  </a:cubicBezTo>
                  <a:cubicBezTo>
                    <a:pt x="9332" y="19816"/>
                    <a:pt x="9332" y="19816"/>
                    <a:pt x="9332" y="19816"/>
                  </a:cubicBezTo>
                  <a:cubicBezTo>
                    <a:pt x="14095" y="19816"/>
                    <a:pt x="14095" y="19816"/>
                    <a:pt x="14095" y="19816"/>
                  </a:cubicBezTo>
                  <a:cubicBezTo>
                    <a:pt x="14095" y="11884"/>
                    <a:pt x="14095" y="11884"/>
                    <a:pt x="14095" y="11884"/>
                  </a:cubicBezTo>
                  <a:cubicBezTo>
                    <a:pt x="19282" y="7352"/>
                    <a:pt x="21493" y="3174"/>
                    <a:pt x="19792" y="112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7" name="Shape 57"/>
            <p:cNvSpPr/>
            <p:nvPr/>
          </p:nvSpPr>
          <p:spPr>
            <a:xfrm>
              <a:off x="0" y="192299"/>
              <a:ext cx="1161866" cy="923946"/>
            </a:xfrm>
            <a:custGeom>
              <a:avLst/>
              <a:gdLst/>
              <a:ahLst/>
              <a:cxnLst>
                <a:cxn ang="0">
                  <a:pos x="wd2" y="hd2"/>
                </a:cxn>
                <a:cxn ang="5400000">
                  <a:pos x="wd2" y="hd2"/>
                </a:cxn>
                <a:cxn ang="10800000">
                  <a:pos x="wd2" y="hd2"/>
                </a:cxn>
                <a:cxn ang="16200000">
                  <a:pos x="wd2" y="hd2"/>
                </a:cxn>
              </a:cxnLst>
              <a:rect l="0" t="0" r="r" b="b"/>
              <a:pathLst>
                <a:path w="20697" h="21503" fill="norm" stroke="1" extrusionOk="0">
                  <a:moveTo>
                    <a:pt x="5740" y="21503"/>
                  </a:moveTo>
                  <a:cubicBezTo>
                    <a:pt x="8889" y="21503"/>
                    <a:pt x="8889" y="21503"/>
                    <a:pt x="8889" y="21503"/>
                  </a:cubicBezTo>
                  <a:cubicBezTo>
                    <a:pt x="8889" y="17241"/>
                    <a:pt x="8889" y="17241"/>
                    <a:pt x="8889" y="17241"/>
                  </a:cubicBezTo>
                  <a:cubicBezTo>
                    <a:pt x="9718" y="16591"/>
                    <a:pt x="10546" y="15940"/>
                    <a:pt x="11430" y="15146"/>
                  </a:cubicBezTo>
                  <a:cubicBezTo>
                    <a:pt x="11596" y="15001"/>
                    <a:pt x="11762" y="14785"/>
                    <a:pt x="11872" y="14640"/>
                  </a:cubicBezTo>
                  <a:cubicBezTo>
                    <a:pt x="12093" y="14423"/>
                    <a:pt x="11927" y="14279"/>
                    <a:pt x="11762" y="14423"/>
                  </a:cubicBezTo>
                  <a:cubicBezTo>
                    <a:pt x="11651" y="14496"/>
                    <a:pt x="11430" y="14640"/>
                    <a:pt x="11209" y="14857"/>
                  </a:cubicBezTo>
                  <a:cubicBezTo>
                    <a:pt x="6458" y="18830"/>
                    <a:pt x="3199" y="20058"/>
                    <a:pt x="2039" y="17963"/>
                  </a:cubicBezTo>
                  <a:cubicBezTo>
                    <a:pt x="989" y="16085"/>
                    <a:pt x="2702" y="12545"/>
                    <a:pt x="5740" y="8572"/>
                  </a:cubicBezTo>
                  <a:cubicBezTo>
                    <a:pt x="5740" y="17891"/>
                    <a:pt x="5740" y="17891"/>
                    <a:pt x="5740" y="17891"/>
                  </a:cubicBezTo>
                  <a:cubicBezTo>
                    <a:pt x="6624" y="17458"/>
                    <a:pt x="7674" y="16880"/>
                    <a:pt x="8889" y="16013"/>
                  </a:cubicBezTo>
                  <a:cubicBezTo>
                    <a:pt x="8889" y="7344"/>
                    <a:pt x="8889" y="7344"/>
                    <a:pt x="8889" y="7344"/>
                  </a:cubicBezTo>
                  <a:cubicBezTo>
                    <a:pt x="9552" y="9222"/>
                    <a:pt x="9552" y="9222"/>
                    <a:pt x="9552" y="9222"/>
                  </a:cubicBezTo>
                  <a:cubicBezTo>
                    <a:pt x="10270" y="11317"/>
                    <a:pt x="11651" y="12617"/>
                    <a:pt x="13364" y="12617"/>
                  </a:cubicBezTo>
                  <a:cubicBezTo>
                    <a:pt x="15076" y="12617"/>
                    <a:pt x="16457" y="11317"/>
                    <a:pt x="17175" y="9222"/>
                  </a:cubicBezTo>
                  <a:cubicBezTo>
                    <a:pt x="17894" y="7344"/>
                    <a:pt x="17894" y="7344"/>
                    <a:pt x="17894" y="7344"/>
                  </a:cubicBezTo>
                  <a:cubicBezTo>
                    <a:pt x="17894" y="9583"/>
                    <a:pt x="17894" y="9583"/>
                    <a:pt x="17894" y="9583"/>
                  </a:cubicBezTo>
                  <a:cubicBezTo>
                    <a:pt x="18998" y="8138"/>
                    <a:pt x="19938" y="6766"/>
                    <a:pt x="20656" y="5393"/>
                  </a:cubicBezTo>
                  <a:cubicBezTo>
                    <a:pt x="20711" y="5249"/>
                    <a:pt x="20711" y="5104"/>
                    <a:pt x="20656" y="4888"/>
                  </a:cubicBezTo>
                  <a:cubicBezTo>
                    <a:pt x="20214" y="3587"/>
                    <a:pt x="19164" y="2720"/>
                    <a:pt x="18004" y="2720"/>
                  </a:cubicBezTo>
                  <a:cubicBezTo>
                    <a:pt x="16844" y="2720"/>
                    <a:pt x="15794" y="3587"/>
                    <a:pt x="15352" y="4888"/>
                  </a:cubicBezTo>
                  <a:cubicBezTo>
                    <a:pt x="14027" y="8500"/>
                    <a:pt x="14027" y="8500"/>
                    <a:pt x="14027" y="8500"/>
                  </a:cubicBezTo>
                  <a:cubicBezTo>
                    <a:pt x="13916" y="8861"/>
                    <a:pt x="13640" y="9005"/>
                    <a:pt x="13364" y="9005"/>
                  </a:cubicBezTo>
                  <a:cubicBezTo>
                    <a:pt x="13087" y="9005"/>
                    <a:pt x="12811" y="8861"/>
                    <a:pt x="12701" y="8500"/>
                  </a:cubicBezTo>
                  <a:cubicBezTo>
                    <a:pt x="11375" y="4888"/>
                    <a:pt x="11375" y="4888"/>
                    <a:pt x="11375" y="4888"/>
                  </a:cubicBezTo>
                  <a:cubicBezTo>
                    <a:pt x="11154" y="4237"/>
                    <a:pt x="10767" y="3660"/>
                    <a:pt x="10325" y="3298"/>
                  </a:cubicBezTo>
                  <a:cubicBezTo>
                    <a:pt x="11264" y="2287"/>
                    <a:pt x="12148" y="1420"/>
                    <a:pt x="13087" y="698"/>
                  </a:cubicBezTo>
                  <a:cubicBezTo>
                    <a:pt x="13253" y="553"/>
                    <a:pt x="13474" y="409"/>
                    <a:pt x="13585" y="264"/>
                  </a:cubicBezTo>
                  <a:cubicBezTo>
                    <a:pt x="13750" y="120"/>
                    <a:pt x="13695" y="-97"/>
                    <a:pt x="13474" y="47"/>
                  </a:cubicBezTo>
                  <a:cubicBezTo>
                    <a:pt x="13308" y="120"/>
                    <a:pt x="13087" y="264"/>
                    <a:pt x="12922" y="409"/>
                  </a:cubicBezTo>
                  <a:cubicBezTo>
                    <a:pt x="11983" y="1131"/>
                    <a:pt x="11043" y="1854"/>
                    <a:pt x="10104" y="2720"/>
                  </a:cubicBezTo>
                  <a:cubicBezTo>
                    <a:pt x="10049" y="2793"/>
                    <a:pt x="9939" y="2865"/>
                    <a:pt x="9828" y="3009"/>
                  </a:cubicBezTo>
                  <a:cubicBezTo>
                    <a:pt x="9497" y="2793"/>
                    <a:pt x="9110" y="2720"/>
                    <a:pt x="8723" y="2720"/>
                  </a:cubicBezTo>
                  <a:cubicBezTo>
                    <a:pt x="7066" y="2720"/>
                    <a:pt x="5740" y="4454"/>
                    <a:pt x="5740" y="6621"/>
                  </a:cubicBezTo>
                  <a:cubicBezTo>
                    <a:pt x="5740" y="7127"/>
                    <a:pt x="5740" y="7127"/>
                    <a:pt x="5740" y="7127"/>
                  </a:cubicBezTo>
                  <a:cubicBezTo>
                    <a:pt x="1376" y="12256"/>
                    <a:pt x="-889" y="17313"/>
                    <a:pt x="326" y="19552"/>
                  </a:cubicBezTo>
                  <a:cubicBezTo>
                    <a:pt x="1155" y="21142"/>
                    <a:pt x="3254" y="20781"/>
                    <a:pt x="5740" y="19408"/>
                  </a:cubicBezTo>
                  <a:lnTo>
                    <a:pt x="5740" y="21503"/>
                  </a:ln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sp>
          <p:nvSpPr>
            <p:cNvPr id="58" name="Shape 58"/>
            <p:cNvSpPr/>
            <p:nvPr/>
          </p:nvSpPr>
          <p:spPr>
            <a:xfrm>
              <a:off x="3992757" y="368939"/>
              <a:ext cx="98837" cy="96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48"/>
                  </a:moveTo>
                  <a:cubicBezTo>
                    <a:pt x="0" y="4877"/>
                    <a:pt x="4725" y="0"/>
                    <a:pt x="10800" y="0"/>
                  </a:cubicBezTo>
                  <a:cubicBezTo>
                    <a:pt x="16875" y="0"/>
                    <a:pt x="21600" y="4877"/>
                    <a:pt x="21600" y="11148"/>
                  </a:cubicBezTo>
                  <a:cubicBezTo>
                    <a:pt x="21600" y="16723"/>
                    <a:pt x="16875" y="21600"/>
                    <a:pt x="10800" y="21600"/>
                  </a:cubicBezTo>
                  <a:cubicBezTo>
                    <a:pt x="4725" y="21600"/>
                    <a:pt x="0" y="16723"/>
                    <a:pt x="0" y="11148"/>
                  </a:cubicBezTo>
                  <a:close/>
                  <a:moveTo>
                    <a:pt x="18900" y="11148"/>
                  </a:moveTo>
                  <a:cubicBezTo>
                    <a:pt x="18900" y="5574"/>
                    <a:pt x="15525" y="2090"/>
                    <a:pt x="10800" y="2090"/>
                  </a:cubicBezTo>
                  <a:cubicBezTo>
                    <a:pt x="6750" y="2090"/>
                    <a:pt x="2700" y="5574"/>
                    <a:pt x="2700" y="11148"/>
                  </a:cubicBezTo>
                  <a:cubicBezTo>
                    <a:pt x="2700" y="16026"/>
                    <a:pt x="6750" y="19510"/>
                    <a:pt x="10800" y="19510"/>
                  </a:cubicBezTo>
                  <a:cubicBezTo>
                    <a:pt x="15525" y="19510"/>
                    <a:pt x="18900" y="16026"/>
                    <a:pt x="18900" y="11148"/>
                  </a:cubicBezTo>
                  <a:close/>
                  <a:moveTo>
                    <a:pt x="6750" y="4877"/>
                  </a:moveTo>
                  <a:cubicBezTo>
                    <a:pt x="11475" y="4877"/>
                    <a:pt x="11475" y="4877"/>
                    <a:pt x="11475" y="4877"/>
                  </a:cubicBezTo>
                  <a:cubicBezTo>
                    <a:pt x="14175" y="4877"/>
                    <a:pt x="15525" y="5574"/>
                    <a:pt x="15525" y="8361"/>
                  </a:cubicBezTo>
                  <a:cubicBezTo>
                    <a:pt x="15525" y="10452"/>
                    <a:pt x="14850" y="11148"/>
                    <a:pt x="12825" y="11845"/>
                  </a:cubicBezTo>
                  <a:cubicBezTo>
                    <a:pt x="16200" y="16723"/>
                    <a:pt x="16200" y="16723"/>
                    <a:pt x="16200" y="16723"/>
                  </a:cubicBezTo>
                  <a:cubicBezTo>
                    <a:pt x="13500" y="16723"/>
                    <a:pt x="13500" y="16723"/>
                    <a:pt x="13500" y="16723"/>
                  </a:cubicBezTo>
                  <a:cubicBezTo>
                    <a:pt x="10125" y="11845"/>
                    <a:pt x="10125" y="11845"/>
                    <a:pt x="10125" y="11845"/>
                  </a:cubicBezTo>
                  <a:cubicBezTo>
                    <a:pt x="8775" y="11845"/>
                    <a:pt x="8775" y="11845"/>
                    <a:pt x="8775" y="11845"/>
                  </a:cubicBezTo>
                  <a:cubicBezTo>
                    <a:pt x="8775" y="16723"/>
                    <a:pt x="8775" y="16723"/>
                    <a:pt x="8775" y="16723"/>
                  </a:cubicBezTo>
                  <a:cubicBezTo>
                    <a:pt x="6750" y="16723"/>
                    <a:pt x="6750" y="16723"/>
                    <a:pt x="6750" y="16723"/>
                  </a:cubicBezTo>
                  <a:lnTo>
                    <a:pt x="6750" y="4877"/>
                  </a:lnTo>
                  <a:close/>
                  <a:moveTo>
                    <a:pt x="8775" y="9755"/>
                  </a:moveTo>
                  <a:cubicBezTo>
                    <a:pt x="10800" y="9755"/>
                    <a:pt x="10800" y="9755"/>
                    <a:pt x="10800" y="9755"/>
                  </a:cubicBezTo>
                  <a:cubicBezTo>
                    <a:pt x="12150" y="9755"/>
                    <a:pt x="13500" y="9755"/>
                    <a:pt x="13500" y="8361"/>
                  </a:cubicBezTo>
                  <a:cubicBezTo>
                    <a:pt x="13500" y="6271"/>
                    <a:pt x="12150" y="6271"/>
                    <a:pt x="10800" y="6271"/>
                  </a:cubicBezTo>
                  <a:cubicBezTo>
                    <a:pt x="8775" y="6271"/>
                    <a:pt x="8775" y="6271"/>
                    <a:pt x="8775" y="6271"/>
                  </a:cubicBezTo>
                  <a:lnTo>
                    <a:pt x="8775" y="9755"/>
                  </a:lnTo>
                  <a:close/>
                </a:path>
              </a:pathLst>
            </a:custGeom>
            <a:solidFill>
              <a:schemeClr val="accent1"/>
            </a:solidFill>
            <a:ln w="12700" cap="flat">
              <a:noFill/>
              <a:miter lim="400000"/>
            </a:ln>
            <a:effectLst/>
          </p:spPr>
          <p:txBody>
            <a:bodyPr wrap="square" lIns="45719" tIns="45719" rIns="45719" bIns="45719" numCol="1" anchor="t">
              <a:noAutofit/>
            </a:bodyPr>
            <a:lstStyle/>
            <a:p>
              <a:pPr>
                <a:defRPr sz="2400"/>
              </a:pPr>
            </a:p>
          </p:txBody>
        </p:sp>
      </p:grpSp>
      <p:sp>
        <p:nvSpPr>
          <p:cNvPr id="60" name="Shape 60"/>
          <p:cNvSpPr/>
          <p:nvPr>
            <p:ph type="body" sz="quarter" idx="14"/>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61" name="Shape 61"/>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Title Text</a:t>
            </a:r>
          </a:p>
        </p:txBody>
      </p:sp>
      <p:sp>
        <p:nvSpPr>
          <p:cNvPr id="69" name="Shape 6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0" name="Shape 70"/>
          <p:cNvSpPr/>
          <p:nvPr>
            <p:ph type="sldNum" sz="quarter" idx="2"/>
          </p:nvPr>
        </p:nvSpPr>
        <p:spPr>
          <a:prstGeom prst="rect">
            <a:avLst/>
          </a:prstGeom>
        </p:spPr>
        <p:txBody>
          <a:bodyPr/>
          <a:lstStyle/>
          <a:p>
            <a:pPr/>
            <a:fld id="{86CB4B4D-7CA3-9044-876B-883B54F8677D}" type="slidenum"/>
          </a:p>
        </p:txBody>
      </p:sp>
      <p:sp>
        <p:nvSpPr>
          <p:cNvPr id="71" name="Shape 71"/>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Subtitle and Content">
    <p:spTree>
      <p:nvGrpSpPr>
        <p:cNvPr id="1" name=""/>
        <p:cNvGrpSpPr/>
        <p:nvPr/>
      </p:nvGrpSpPr>
      <p:grpSpPr>
        <a:xfrm>
          <a:off x="0" y="0"/>
          <a:ext cx="0" cy="0"/>
          <a:chOff x="0" y="0"/>
          <a:chExt cx="0" cy="0"/>
        </a:xfrm>
      </p:grpSpPr>
      <p:pic>
        <p:nvPicPr>
          <p:cNvPr id="78"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81" name="Group 81"/>
          <p:cNvGrpSpPr/>
          <p:nvPr/>
        </p:nvGrpSpPr>
        <p:grpSpPr>
          <a:xfrm>
            <a:off x="918239" y="6260015"/>
            <a:ext cx="10375903" cy="40217"/>
            <a:chOff x="0" y="0"/>
            <a:chExt cx="10375902" cy="40216"/>
          </a:xfrm>
        </p:grpSpPr>
        <p:sp>
          <p:nvSpPr>
            <p:cNvPr id="79" name="Shape 79"/>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80" name="Shape 80"/>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82" name="Shape 82"/>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83" name="Shape 83"/>
          <p:cNvSpPr/>
          <p:nvPr>
            <p:ph type="title"/>
          </p:nvPr>
        </p:nvSpPr>
        <p:spPr>
          <a:prstGeom prst="rect">
            <a:avLst/>
          </a:prstGeom>
        </p:spPr>
        <p:txBody>
          <a:bodyPr/>
          <a:lstStyle/>
          <a:p>
            <a:pPr/>
            <a:r>
              <a:t>Title Text</a:t>
            </a:r>
          </a:p>
        </p:txBody>
      </p:sp>
      <p:sp>
        <p:nvSpPr>
          <p:cNvPr id="84" name="Shape 84"/>
          <p:cNvSpPr/>
          <p:nvPr>
            <p:ph type="body" idx="1"/>
          </p:nvPr>
        </p:nvSpPr>
        <p:spPr>
          <a:xfrm>
            <a:off x="915304" y="1862936"/>
            <a:ext cx="10375905" cy="4155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Shape 85"/>
          <p:cNvSpPr/>
          <p:nvPr>
            <p:ph type="body" sz="quarter" idx="13"/>
          </p:nvPr>
        </p:nvSpPr>
        <p:spPr>
          <a:xfrm>
            <a:off x="915304" y="871696"/>
            <a:ext cx="10375904" cy="597901"/>
          </a:xfrm>
          <a:prstGeom prst="rect">
            <a:avLst/>
          </a:prstGeom>
        </p:spPr>
        <p:txBody>
          <a:bodyPr/>
          <a:lstStyle/>
          <a:p>
            <a:pPr marL="0" indent="0">
              <a:spcBef>
                <a:spcPts val="800"/>
              </a:spcBef>
              <a:buClrTx/>
              <a:buSzTx/>
              <a:buFontTx/>
              <a:buNone/>
              <a:tabLst>
                <a:tab pos="63500" algn="l"/>
              </a:tabLst>
              <a:defRPr cap="all" sz="2000"/>
            </a:pPr>
          </a:p>
        </p:txBody>
      </p:sp>
      <p:sp>
        <p:nvSpPr>
          <p:cNvPr id="86" name="Shape 86"/>
          <p:cNvSpPr/>
          <p:nvPr>
            <p:ph type="sldNum" sz="quarter" idx="2"/>
          </p:nvPr>
        </p:nvSpPr>
        <p:spPr>
          <a:prstGeom prst="rect">
            <a:avLst/>
          </a:prstGeom>
        </p:spPr>
        <p:txBody>
          <a:bodyPr/>
          <a:lstStyle/>
          <a:p>
            <a:pPr/>
            <a:fld id="{86CB4B4D-7CA3-9044-876B-883B54F8677D}" type="slidenum"/>
          </a:p>
        </p:txBody>
      </p:sp>
      <p:sp>
        <p:nvSpPr>
          <p:cNvPr id="87" name="Shape 87"/>
          <p:cNvSpPr/>
          <p:nvPr/>
        </p:nvSpPr>
        <p:spPr>
          <a:xfrm>
            <a:off x="-1635761" y="5334000"/>
            <a:ext cx="1399821" cy="152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Title/Subtitle </a:t>
            </a:r>
            <a:br/>
            <a:r>
              <a:t>and Content</a:t>
            </a:r>
          </a:p>
          <a:p>
            <a:pPr algn="r">
              <a:defRPr sz="1200">
                <a:solidFill>
                  <a:srgbClr val="2C2C2E"/>
                </a:solidFill>
              </a:defRPr>
            </a:pPr>
            <a:r>
              <a:t>Identical to main layout but includes the addition of a subtitle directly below the title.</a:t>
            </a:r>
          </a:p>
        </p:txBody>
      </p:sp>
      <p:sp>
        <p:nvSpPr>
          <p:cNvPr id="88" name="Shape 88"/>
          <p:cNvSpPr/>
          <p:nvPr>
            <p:ph type="body" sz="quarter" idx="14"/>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89" name="Shape 89"/>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96"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99" name="Group 99"/>
          <p:cNvGrpSpPr/>
          <p:nvPr/>
        </p:nvGrpSpPr>
        <p:grpSpPr>
          <a:xfrm>
            <a:off x="918239" y="6260015"/>
            <a:ext cx="10375903" cy="40217"/>
            <a:chOff x="0" y="0"/>
            <a:chExt cx="10375902" cy="40216"/>
          </a:xfrm>
        </p:grpSpPr>
        <p:sp>
          <p:nvSpPr>
            <p:cNvPr id="97" name="Shape 97"/>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98" name="Shape 98"/>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100" name="Shape 100"/>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101" name="Shape 101"/>
          <p:cNvSpPr/>
          <p:nvPr>
            <p:ph type="title"/>
          </p:nvPr>
        </p:nvSpPr>
        <p:spPr>
          <a:prstGeom prst="rect">
            <a:avLst/>
          </a:prstGeom>
        </p:spPr>
        <p:txBody>
          <a:bodyPr/>
          <a:lstStyle/>
          <a:p>
            <a:pPr/>
            <a:r>
              <a:t>Title Text</a:t>
            </a:r>
          </a:p>
        </p:txBody>
      </p:sp>
      <p:sp>
        <p:nvSpPr>
          <p:cNvPr id="102" name="Shape 102"/>
          <p:cNvSpPr/>
          <p:nvPr>
            <p:ph type="body" sz="quarter" idx="1"/>
          </p:nvPr>
        </p:nvSpPr>
        <p:spPr>
          <a:xfrm>
            <a:off x="915304" y="871696"/>
            <a:ext cx="10375905" cy="597901"/>
          </a:xfrm>
          <a:prstGeom prst="rect">
            <a:avLst/>
          </a:prstGeom>
        </p:spPr>
        <p:txBody>
          <a:bodyPr/>
          <a:lstStyle>
            <a:lvl1pPr marL="0" indent="0">
              <a:spcBef>
                <a:spcPts val="800"/>
              </a:spcBef>
              <a:buClrTx/>
              <a:buSzTx/>
              <a:buFontTx/>
              <a:buNone/>
              <a:tabLst>
                <a:tab pos="63500" algn="l"/>
              </a:tabLst>
              <a:defRPr cap="all" sz="2000"/>
            </a:lvl1pPr>
            <a:lvl2pPr marL="759827" indent="-450815">
              <a:spcBef>
                <a:spcPts val="800"/>
              </a:spcBef>
              <a:buClrTx/>
              <a:buFontTx/>
              <a:tabLst>
                <a:tab pos="63500" algn="l"/>
              </a:tabLst>
              <a:defRPr cap="all" sz="2000"/>
            </a:lvl2pPr>
            <a:lvl3pPr marL="1261910" indent="-428005">
              <a:spcBef>
                <a:spcPts val="800"/>
              </a:spcBef>
              <a:buClrTx/>
              <a:buFontTx/>
              <a:tabLst>
                <a:tab pos="63500" algn="l"/>
              </a:tabLst>
              <a:defRPr cap="all" sz="2000"/>
            </a:lvl3pPr>
            <a:lvl4pPr marL="1578641" indent="-324547">
              <a:spcBef>
                <a:spcPts val="800"/>
              </a:spcBef>
              <a:buClrTx/>
              <a:buFontTx/>
              <a:tabLst>
                <a:tab pos="63500" algn="l"/>
              </a:tabLst>
              <a:defRPr cap="all" sz="2000"/>
            </a:lvl4pPr>
            <a:lvl5pPr marL="1853977" indent="-252231">
              <a:spcBef>
                <a:spcPts val="800"/>
              </a:spcBef>
              <a:buClrTx/>
              <a:buFontTx/>
              <a:tabLst>
                <a:tab pos="63500" algn="l"/>
              </a:tabLst>
              <a:defRPr cap="all" sz="2000"/>
            </a:lvl5pPr>
          </a:lstStyle>
          <a:p>
            <a:pPr/>
            <a:r>
              <a:t>Body Level One</a:t>
            </a:r>
          </a:p>
          <a:p>
            <a:pPr lvl="1"/>
            <a:r>
              <a:t>Body Level Two</a:t>
            </a:r>
          </a:p>
          <a:p>
            <a:pPr lvl="2"/>
            <a:r>
              <a:t>Body Level Three</a:t>
            </a:r>
          </a:p>
          <a:p>
            <a:pPr lvl="3"/>
            <a:r>
              <a:t>Body Level Four</a:t>
            </a:r>
          </a:p>
          <a:p>
            <a:pPr lvl="4"/>
            <a:r>
              <a:t>Body Level Five</a:t>
            </a:r>
          </a:p>
        </p:txBody>
      </p:sp>
      <p:sp>
        <p:nvSpPr>
          <p:cNvPr id="103" name="Shape 103"/>
          <p:cNvSpPr/>
          <p:nvPr>
            <p:ph type="sldNum" sz="quarter" idx="2"/>
          </p:nvPr>
        </p:nvSpPr>
        <p:spPr>
          <a:prstGeom prst="rect">
            <a:avLst/>
          </a:prstGeom>
        </p:spPr>
        <p:txBody>
          <a:bodyPr/>
          <a:lstStyle/>
          <a:p>
            <a:pPr/>
            <a:fld id="{86CB4B4D-7CA3-9044-876B-883B54F8677D}" type="slidenum"/>
          </a:p>
        </p:txBody>
      </p:sp>
      <p:sp>
        <p:nvSpPr>
          <p:cNvPr id="104" name="Shape 104"/>
          <p:cNvSpPr/>
          <p:nvPr/>
        </p:nvSpPr>
        <p:spPr>
          <a:xfrm>
            <a:off x="-1605281" y="5524500"/>
            <a:ext cx="1369342" cy="1333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 Only</a:t>
            </a:r>
          </a:p>
          <a:p>
            <a:pPr algn="r">
              <a:defRPr sz="1200">
                <a:solidFill>
                  <a:srgbClr val="2C2C2E"/>
                </a:solidFill>
              </a:defRPr>
            </a:pPr>
            <a:r>
              <a:t>Includes only the title and subtitle, with a large open space in the middle of the slide.</a:t>
            </a:r>
          </a:p>
        </p:txBody>
      </p:sp>
      <p:sp>
        <p:nvSpPr>
          <p:cNvPr id="105" name="Shape 105"/>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06" name="Shape 106"/>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Agenda">
    <p:spTree>
      <p:nvGrpSpPr>
        <p:cNvPr id="1" name=""/>
        <p:cNvGrpSpPr/>
        <p:nvPr/>
      </p:nvGrpSpPr>
      <p:grpSpPr>
        <a:xfrm>
          <a:off x="0" y="0"/>
          <a:ext cx="0" cy="0"/>
          <a:chOff x="0" y="0"/>
          <a:chExt cx="0" cy="0"/>
        </a:xfrm>
      </p:grpSpPr>
      <p:pic>
        <p:nvPicPr>
          <p:cNvPr id="113"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116" name="Group 116"/>
          <p:cNvGrpSpPr/>
          <p:nvPr/>
        </p:nvGrpSpPr>
        <p:grpSpPr>
          <a:xfrm>
            <a:off x="918239" y="6260015"/>
            <a:ext cx="10375903" cy="40217"/>
            <a:chOff x="0" y="0"/>
            <a:chExt cx="10375902" cy="40216"/>
          </a:xfrm>
        </p:grpSpPr>
        <p:sp>
          <p:nvSpPr>
            <p:cNvPr id="114" name="Shape 114"/>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115" name="Shape 115"/>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117" name="Shape 117"/>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118" name="Shape 118"/>
          <p:cNvSpPr/>
          <p:nvPr>
            <p:ph type="title"/>
          </p:nvPr>
        </p:nvSpPr>
        <p:spPr>
          <a:prstGeom prst="rect">
            <a:avLst/>
          </a:prstGeom>
        </p:spPr>
        <p:txBody>
          <a:bodyPr/>
          <a:lstStyle/>
          <a:p>
            <a:pPr/>
            <a:r>
              <a:t>Title Text</a:t>
            </a:r>
          </a:p>
        </p:txBody>
      </p:sp>
      <p:sp>
        <p:nvSpPr>
          <p:cNvPr id="119" name="Shape 119"/>
          <p:cNvSpPr/>
          <p:nvPr>
            <p:ph type="body" sz="half" idx="1"/>
          </p:nvPr>
        </p:nvSpPr>
        <p:spPr>
          <a:xfrm>
            <a:off x="915304" y="1600200"/>
            <a:ext cx="4114801" cy="4418635"/>
          </a:xfrm>
          <a:prstGeom prst="rect">
            <a:avLst/>
          </a:prstGeom>
        </p:spPr>
        <p:txBody>
          <a:bodyPr/>
          <a:lstStyle>
            <a:lvl1pPr marL="346075" indent="-346075"/>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sldNum" sz="quarter" idx="2"/>
          </p:nvPr>
        </p:nvSpPr>
        <p:spPr>
          <a:prstGeom prst="rect">
            <a:avLst/>
          </a:prstGeom>
        </p:spPr>
        <p:txBody>
          <a:bodyPr/>
          <a:lstStyle/>
          <a:p>
            <a:pPr/>
            <a:fld id="{86CB4B4D-7CA3-9044-876B-883B54F8677D}" type="slidenum"/>
          </a:p>
        </p:txBody>
      </p:sp>
      <p:sp>
        <p:nvSpPr>
          <p:cNvPr id="121" name="Shape 121"/>
          <p:cNvSpPr/>
          <p:nvPr/>
        </p:nvSpPr>
        <p:spPr>
          <a:xfrm>
            <a:off x="-1635761" y="5905500"/>
            <a:ext cx="1399821"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Agenda</a:t>
            </a:r>
          </a:p>
          <a:p>
            <a:pPr algn="r">
              <a:defRPr sz="1200">
                <a:solidFill>
                  <a:srgbClr val="2C2C2E"/>
                </a:solidFill>
              </a:defRPr>
            </a:pPr>
            <a:r>
              <a:t>Two-column layout, to be used with any number of items.</a:t>
            </a:r>
          </a:p>
        </p:txBody>
      </p:sp>
      <p:sp>
        <p:nvSpPr>
          <p:cNvPr id="122" name="Shape 122"/>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23" name="Shape 123"/>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wo-Column Content">
    <p:spTree>
      <p:nvGrpSpPr>
        <p:cNvPr id="1" name=""/>
        <p:cNvGrpSpPr/>
        <p:nvPr/>
      </p:nvGrpSpPr>
      <p:grpSpPr>
        <a:xfrm>
          <a:off x="0" y="0"/>
          <a:ext cx="0" cy="0"/>
          <a:chOff x="0" y="0"/>
          <a:chExt cx="0" cy="0"/>
        </a:xfrm>
      </p:grpSpPr>
      <p:pic>
        <p:nvPicPr>
          <p:cNvPr id="130"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133" name="Group 133"/>
          <p:cNvGrpSpPr/>
          <p:nvPr/>
        </p:nvGrpSpPr>
        <p:grpSpPr>
          <a:xfrm>
            <a:off x="918239" y="6260015"/>
            <a:ext cx="10375903" cy="40217"/>
            <a:chOff x="0" y="0"/>
            <a:chExt cx="10375902" cy="40216"/>
          </a:xfrm>
        </p:grpSpPr>
        <p:sp>
          <p:nvSpPr>
            <p:cNvPr id="131" name="Shape 131"/>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132" name="Shape 132"/>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134" name="Shape 134"/>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135" name="Shape 135"/>
          <p:cNvSpPr/>
          <p:nvPr>
            <p:ph type="title"/>
          </p:nvPr>
        </p:nvSpPr>
        <p:spPr>
          <a:prstGeom prst="rect">
            <a:avLst/>
          </a:prstGeom>
        </p:spPr>
        <p:txBody>
          <a:bodyPr/>
          <a:lstStyle/>
          <a:p>
            <a:pPr/>
            <a:r>
              <a:t>Title Text</a:t>
            </a:r>
          </a:p>
        </p:txBody>
      </p:sp>
      <p:sp>
        <p:nvSpPr>
          <p:cNvPr id="136" name="Shape 136"/>
          <p:cNvSpPr/>
          <p:nvPr>
            <p:ph type="body" sz="half" idx="1"/>
          </p:nvPr>
        </p:nvSpPr>
        <p:spPr>
          <a:xfrm>
            <a:off x="915304" y="2431603"/>
            <a:ext cx="4808489" cy="3587232"/>
          </a:xfrm>
          <a:prstGeom prst="rect">
            <a:avLst/>
          </a:prstGeom>
        </p:spPr>
        <p:txBody>
          <a:bodyPr/>
          <a:lstStyle>
            <a:lvl1pPr>
              <a:defRPr sz="2000"/>
            </a:lvl1pPr>
            <a:lvl2pPr marL="600604" indent="-291042">
              <a:defRPr sz="2000"/>
            </a:lvl2pPr>
            <a:lvl3pPr marL="825500" indent="-254000">
              <a:defRPr sz="2000"/>
            </a:lvl3pPr>
            <a:lvl4pPr marL="1578641" indent="-324547">
              <a:defRPr sz="2000"/>
            </a:lvl4pPr>
            <a:lvl5pPr marL="1853977" indent="-252231">
              <a:defRPr sz="2000"/>
            </a:lvl5pPr>
          </a:lstStyle>
          <a:p>
            <a:pPr/>
            <a:r>
              <a:t>Body Level One</a:t>
            </a:r>
          </a:p>
          <a:p>
            <a:pPr lvl="1"/>
            <a:r>
              <a:t>Body Level Two</a:t>
            </a:r>
          </a:p>
          <a:p>
            <a:pPr lvl="2"/>
            <a:r>
              <a:t>Body Level Three</a:t>
            </a:r>
          </a:p>
          <a:p>
            <a:pPr lvl="3"/>
            <a:r>
              <a:t>Body Level Four</a:t>
            </a:r>
          </a:p>
          <a:p>
            <a:pPr lvl="4"/>
            <a:r>
              <a:t>Body Level Five</a:t>
            </a:r>
          </a:p>
        </p:txBody>
      </p:sp>
      <p:sp>
        <p:nvSpPr>
          <p:cNvPr id="137" name="Shape 137"/>
          <p:cNvSpPr/>
          <p:nvPr>
            <p:ph type="body" sz="quarter" idx="13"/>
          </p:nvPr>
        </p:nvSpPr>
        <p:spPr>
          <a:xfrm>
            <a:off x="915304" y="871696"/>
            <a:ext cx="10375904" cy="597901"/>
          </a:xfrm>
          <a:prstGeom prst="rect">
            <a:avLst/>
          </a:prstGeom>
        </p:spPr>
        <p:txBody>
          <a:bodyPr/>
          <a:lstStyle/>
          <a:p>
            <a:pPr marL="0" indent="0">
              <a:spcBef>
                <a:spcPts val="800"/>
              </a:spcBef>
              <a:buClrTx/>
              <a:buSzTx/>
              <a:buFontTx/>
              <a:buNone/>
              <a:tabLst>
                <a:tab pos="63500" algn="l"/>
              </a:tabLst>
              <a:defRPr cap="all" sz="2000"/>
            </a:pPr>
          </a:p>
        </p:txBody>
      </p:sp>
      <p:sp>
        <p:nvSpPr>
          <p:cNvPr id="138" name="Shape 138"/>
          <p:cNvSpPr/>
          <p:nvPr>
            <p:ph type="sldNum" sz="quarter" idx="2"/>
          </p:nvPr>
        </p:nvSpPr>
        <p:spPr>
          <a:prstGeom prst="rect">
            <a:avLst/>
          </a:prstGeom>
        </p:spPr>
        <p:txBody>
          <a:bodyPr/>
          <a:lstStyle/>
          <a:p>
            <a:pPr/>
            <a:fld id="{86CB4B4D-7CA3-9044-876B-883B54F8677D}" type="slidenum"/>
          </a:p>
        </p:txBody>
      </p:sp>
      <p:sp>
        <p:nvSpPr>
          <p:cNvPr id="139" name="Shape 139"/>
          <p:cNvSpPr/>
          <p:nvPr>
            <p:ph type="body" sz="quarter" idx="14"/>
          </p:nvPr>
        </p:nvSpPr>
        <p:spPr>
          <a:xfrm>
            <a:off x="910983" y="1859069"/>
            <a:ext cx="4812810" cy="572537"/>
          </a:xfrm>
          <a:prstGeom prst="rect">
            <a:avLst/>
          </a:prstGeom>
          <a:solidFill>
            <a:schemeClr val="accent1"/>
          </a:solidFill>
        </p:spPr>
        <p:txBody>
          <a:bodyPr anchor="ctr"/>
          <a:lstStyle/>
          <a:p>
            <a:pPr marL="0" indent="0" algn="ctr">
              <a:spcBef>
                <a:spcPts val="800"/>
              </a:spcBef>
              <a:buClrTx/>
              <a:buSzTx/>
              <a:buFontTx/>
              <a:buNone/>
              <a:tabLst>
                <a:tab pos="63500" algn="l"/>
              </a:tabLst>
              <a:defRPr b="1">
                <a:solidFill>
                  <a:srgbClr val="FFFFFF"/>
                </a:solidFill>
              </a:defRPr>
            </a:pPr>
          </a:p>
        </p:txBody>
      </p:sp>
      <p:sp>
        <p:nvSpPr>
          <p:cNvPr id="140" name="Shape 140"/>
          <p:cNvSpPr/>
          <p:nvPr>
            <p:ph type="body" sz="quarter" idx="15"/>
          </p:nvPr>
        </p:nvSpPr>
        <p:spPr>
          <a:xfrm>
            <a:off x="6478399" y="1859067"/>
            <a:ext cx="4812810" cy="572537"/>
          </a:xfrm>
          <a:prstGeom prst="rect">
            <a:avLst/>
          </a:prstGeom>
          <a:solidFill>
            <a:schemeClr val="accent1"/>
          </a:solidFill>
        </p:spPr>
        <p:txBody>
          <a:bodyPr anchor="ctr"/>
          <a:lstStyle/>
          <a:p>
            <a:pPr marL="0" indent="0" algn="ctr">
              <a:spcBef>
                <a:spcPts val="800"/>
              </a:spcBef>
              <a:buClrTx/>
              <a:buSzTx/>
              <a:buFontTx/>
              <a:buNone/>
              <a:tabLst>
                <a:tab pos="63500" algn="l"/>
              </a:tabLst>
              <a:defRPr b="1">
                <a:solidFill>
                  <a:srgbClr val="FFFFFF"/>
                </a:solidFill>
              </a:defRPr>
            </a:pPr>
          </a:p>
        </p:txBody>
      </p:sp>
      <p:sp>
        <p:nvSpPr>
          <p:cNvPr id="141" name="Shape 141"/>
          <p:cNvSpPr/>
          <p:nvPr/>
        </p:nvSpPr>
        <p:spPr>
          <a:xfrm>
            <a:off x="-1635761" y="6096000"/>
            <a:ext cx="1399821" cy="76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Two-Column Content</a:t>
            </a:r>
          </a:p>
          <a:p>
            <a:pPr algn="r">
              <a:defRPr sz="1200">
                <a:solidFill>
                  <a:srgbClr val="2C2C2E"/>
                </a:solidFill>
              </a:defRPr>
            </a:pPr>
            <a:r>
              <a:t>With optional column headings.</a:t>
            </a:r>
          </a:p>
        </p:txBody>
      </p:sp>
      <p:sp>
        <p:nvSpPr>
          <p:cNvPr id="142" name="Shape 142"/>
          <p:cNvSpPr/>
          <p:nvPr>
            <p:ph type="body" sz="quarter" idx="16"/>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43" name="Shape 143"/>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hree-Column Content">
    <p:spTree>
      <p:nvGrpSpPr>
        <p:cNvPr id="1" name=""/>
        <p:cNvGrpSpPr/>
        <p:nvPr/>
      </p:nvGrpSpPr>
      <p:grpSpPr>
        <a:xfrm>
          <a:off x="0" y="0"/>
          <a:ext cx="0" cy="0"/>
          <a:chOff x="0" y="0"/>
          <a:chExt cx="0" cy="0"/>
        </a:xfrm>
      </p:grpSpPr>
      <p:pic>
        <p:nvPicPr>
          <p:cNvPr id="150"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153" name="Group 153"/>
          <p:cNvGrpSpPr/>
          <p:nvPr/>
        </p:nvGrpSpPr>
        <p:grpSpPr>
          <a:xfrm>
            <a:off x="918239" y="6260015"/>
            <a:ext cx="10375903" cy="40217"/>
            <a:chOff x="0" y="0"/>
            <a:chExt cx="10375902" cy="40216"/>
          </a:xfrm>
        </p:grpSpPr>
        <p:sp>
          <p:nvSpPr>
            <p:cNvPr id="151" name="Shape 151"/>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152" name="Shape 152"/>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154" name="Shape 154"/>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155" name="Shape 155"/>
          <p:cNvSpPr/>
          <p:nvPr>
            <p:ph type="title"/>
          </p:nvPr>
        </p:nvSpPr>
        <p:spPr>
          <a:prstGeom prst="rect">
            <a:avLst/>
          </a:prstGeom>
        </p:spPr>
        <p:txBody>
          <a:bodyPr/>
          <a:lstStyle/>
          <a:p>
            <a:pPr/>
            <a:r>
              <a:t>Title Text</a:t>
            </a:r>
          </a:p>
        </p:txBody>
      </p:sp>
      <p:sp>
        <p:nvSpPr>
          <p:cNvPr id="156" name="Shape 156"/>
          <p:cNvSpPr/>
          <p:nvPr>
            <p:ph type="body" sz="quarter" idx="1"/>
          </p:nvPr>
        </p:nvSpPr>
        <p:spPr>
          <a:xfrm>
            <a:off x="915304" y="2431603"/>
            <a:ext cx="3200401" cy="3587232"/>
          </a:xfrm>
          <a:prstGeom prst="rect">
            <a:avLst/>
          </a:prstGeom>
        </p:spPr>
        <p:txBody>
          <a:bodyPr/>
          <a:lstStyle>
            <a:lvl1pPr>
              <a:defRPr sz="2000"/>
            </a:lvl1pPr>
            <a:lvl2pPr marL="600604" indent="-291042">
              <a:defRPr sz="2000"/>
            </a:lvl2pPr>
            <a:lvl3pPr marL="825500" indent="-254000">
              <a:defRPr sz="2000"/>
            </a:lvl3pPr>
            <a:lvl4pPr marL="1578641" indent="-324547">
              <a:defRPr sz="2000"/>
            </a:lvl4pPr>
            <a:lvl5pPr marL="1853977" indent="-252231">
              <a:defRPr sz="2000"/>
            </a:lvl5pPr>
          </a:lstStyle>
          <a:p>
            <a:pPr/>
            <a:r>
              <a:t>Body Level One</a:t>
            </a:r>
          </a:p>
          <a:p>
            <a:pPr lvl="1"/>
            <a:r>
              <a:t>Body Level Two</a:t>
            </a:r>
          </a:p>
          <a:p>
            <a:pPr lvl="2"/>
            <a:r>
              <a:t>Body Level Three</a:t>
            </a:r>
          </a:p>
          <a:p>
            <a:pPr lvl="3"/>
            <a:r>
              <a:t>Body Level Four</a:t>
            </a:r>
          </a:p>
          <a:p>
            <a:pPr lvl="4"/>
            <a:r>
              <a:t>Body Level Five</a:t>
            </a:r>
          </a:p>
        </p:txBody>
      </p:sp>
      <p:sp>
        <p:nvSpPr>
          <p:cNvPr id="157" name="Shape 157"/>
          <p:cNvSpPr/>
          <p:nvPr>
            <p:ph type="body" sz="quarter" idx="13"/>
          </p:nvPr>
        </p:nvSpPr>
        <p:spPr>
          <a:xfrm>
            <a:off x="915304" y="871696"/>
            <a:ext cx="10375904" cy="597901"/>
          </a:xfrm>
          <a:prstGeom prst="rect">
            <a:avLst/>
          </a:prstGeom>
        </p:spPr>
        <p:txBody>
          <a:bodyPr/>
          <a:lstStyle/>
          <a:p>
            <a:pPr marL="0" indent="0">
              <a:spcBef>
                <a:spcPts val="800"/>
              </a:spcBef>
              <a:buClrTx/>
              <a:buSzTx/>
              <a:buFontTx/>
              <a:buNone/>
              <a:tabLst>
                <a:tab pos="63500" algn="l"/>
              </a:tabLst>
              <a:defRPr cap="all" sz="2000"/>
            </a:pPr>
          </a:p>
        </p:txBody>
      </p:sp>
      <p:sp>
        <p:nvSpPr>
          <p:cNvPr id="158" name="Shape 158"/>
          <p:cNvSpPr/>
          <p:nvPr>
            <p:ph type="sldNum" sz="quarter" idx="2"/>
          </p:nvPr>
        </p:nvSpPr>
        <p:spPr>
          <a:prstGeom prst="rect">
            <a:avLst/>
          </a:prstGeom>
        </p:spPr>
        <p:txBody>
          <a:bodyPr/>
          <a:lstStyle/>
          <a:p>
            <a:pPr/>
            <a:fld id="{86CB4B4D-7CA3-9044-876B-883B54F8677D}" type="slidenum"/>
          </a:p>
        </p:txBody>
      </p:sp>
      <p:sp>
        <p:nvSpPr>
          <p:cNvPr id="159" name="Shape 159"/>
          <p:cNvSpPr/>
          <p:nvPr>
            <p:ph type="body" sz="quarter" idx="14"/>
          </p:nvPr>
        </p:nvSpPr>
        <p:spPr>
          <a:xfrm>
            <a:off x="910984" y="1848673"/>
            <a:ext cx="3200401" cy="572538"/>
          </a:xfrm>
          <a:prstGeom prst="rect">
            <a:avLst/>
          </a:prstGeom>
          <a:solidFill>
            <a:schemeClr val="accent1"/>
          </a:solidFill>
        </p:spPr>
        <p:txBody>
          <a:bodyPr anchor="ctr"/>
          <a:lstStyle/>
          <a:p>
            <a:pPr marL="0" indent="0" algn="ctr">
              <a:spcBef>
                <a:spcPts val="800"/>
              </a:spcBef>
              <a:buClrTx/>
              <a:buSzTx/>
              <a:buFontTx/>
              <a:buNone/>
              <a:tabLst>
                <a:tab pos="63500" algn="l"/>
              </a:tabLst>
              <a:defRPr b="1">
                <a:solidFill>
                  <a:srgbClr val="FFFFFF"/>
                </a:solidFill>
              </a:defRPr>
            </a:pPr>
          </a:p>
        </p:txBody>
      </p:sp>
      <p:sp>
        <p:nvSpPr>
          <p:cNvPr id="160" name="Shape 160"/>
          <p:cNvSpPr/>
          <p:nvPr>
            <p:ph type="body" sz="quarter" idx="15"/>
          </p:nvPr>
        </p:nvSpPr>
        <p:spPr>
          <a:xfrm>
            <a:off x="4500895" y="1848673"/>
            <a:ext cx="3200401" cy="572538"/>
          </a:xfrm>
          <a:prstGeom prst="rect">
            <a:avLst/>
          </a:prstGeom>
          <a:solidFill>
            <a:schemeClr val="accent1"/>
          </a:solidFill>
        </p:spPr>
        <p:txBody>
          <a:bodyPr anchor="ctr"/>
          <a:lstStyle/>
          <a:p>
            <a:pPr marL="0" indent="0" algn="ctr">
              <a:spcBef>
                <a:spcPts val="800"/>
              </a:spcBef>
              <a:buClrTx/>
              <a:buSzTx/>
              <a:buFontTx/>
              <a:buNone/>
              <a:tabLst>
                <a:tab pos="63500" algn="l"/>
              </a:tabLst>
              <a:defRPr b="1">
                <a:solidFill>
                  <a:srgbClr val="FFFFFF"/>
                </a:solidFill>
              </a:defRPr>
            </a:pPr>
          </a:p>
        </p:txBody>
      </p:sp>
      <p:sp>
        <p:nvSpPr>
          <p:cNvPr id="161" name="Shape 161"/>
          <p:cNvSpPr/>
          <p:nvPr>
            <p:ph type="body" sz="quarter" idx="16"/>
          </p:nvPr>
        </p:nvSpPr>
        <p:spPr>
          <a:xfrm>
            <a:off x="8090807" y="1848673"/>
            <a:ext cx="3200401" cy="572538"/>
          </a:xfrm>
          <a:prstGeom prst="rect">
            <a:avLst/>
          </a:prstGeom>
          <a:solidFill>
            <a:schemeClr val="accent1"/>
          </a:solidFill>
        </p:spPr>
        <p:txBody>
          <a:bodyPr anchor="ctr"/>
          <a:lstStyle/>
          <a:p>
            <a:pPr marL="0" indent="0" algn="ctr">
              <a:spcBef>
                <a:spcPts val="800"/>
              </a:spcBef>
              <a:buClrTx/>
              <a:buSzTx/>
              <a:buFontTx/>
              <a:buNone/>
              <a:tabLst>
                <a:tab pos="63500" algn="l"/>
              </a:tabLst>
              <a:defRPr b="1">
                <a:solidFill>
                  <a:srgbClr val="FFFFFF"/>
                </a:solidFill>
              </a:defRPr>
            </a:pPr>
          </a:p>
        </p:txBody>
      </p:sp>
      <p:sp>
        <p:nvSpPr>
          <p:cNvPr id="162" name="Shape 162"/>
          <p:cNvSpPr/>
          <p:nvPr/>
        </p:nvSpPr>
        <p:spPr>
          <a:xfrm>
            <a:off x="-1635761" y="6096000"/>
            <a:ext cx="1399821" cy="76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Three-Column Content</a:t>
            </a:r>
          </a:p>
          <a:p>
            <a:pPr algn="r">
              <a:defRPr sz="1200">
                <a:solidFill>
                  <a:srgbClr val="2C2C2E"/>
                </a:solidFill>
              </a:defRPr>
            </a:pPr>
            <a:r>
              <a:t>With optional column headings.</a:t>
            </a:r>
          </a:p>
        </p:txBody>
      </p:sp>
      <p:sp>
        <p:nvSpPr>
          <p:cNvPr id="163" name="Shape 163"/>
          <p:cNvSpPr/>
          <p:nvPr>
            <p:ph type="body" sz="quarter" idx="17"/>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64" name="Shape 164"/>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Full Photo with Left Text">
    <p:bg>
      <p:bgPr>
        <a:solidFill>
          <a:schemeClr val="accent1"/>
        </a:solidFill>
      </p:bgPr>
    </p:bg>
    <p:spTree>
      <p:nvGrpSpPr>
        <p:cNvPr id="1" name=""/>
        <p:cNvGrpSpPr/>
        <p:nvPr/>
      </p:nvGrpSpPr>
      <p:grpSpPr>
        <a:xfrm>
          <a:off x="0" y="0"/>
          <a:ext cx="0" cy="0"/>
          <a:chOff x="0" y="0"/>
          <a:chExt cx="0" cy="0"/>
        </a:xfrm>
      </p:grpSpPr>
      <p:sp>
        <p:nvSpPr>
          <p:cNvPr id="171" name="Shape 171"/>
          <p:cNvSpPr/>
          <p:nvPr>
            <p:ph type="body" idx="1"/>
          </p:nvPr>
        </p:nvSpPr>
        <p:spPr>
          <a:xfrm>
            <a:off x="0" y="0"/>
            <a:ext cx="7010400" cy="6858000"/>
          </a:xfrm>
          <a:prstGeom prst="rect">
            <a:avLst/>
          </a:prstGeom>
          <a:gradFill>
            <a:gsLst>
              <a:gs pos="20000">
                <a:srgbClr val="2C2C2E"/>
              </a:gs>
              <a:gs pos="100000">
                <a:srgbClr val="2C2C2E">
                  <a:alpha val="0"/>
                </a:srgbClr>
              </a:gs>
            </a:gsLst>
          </a:gradFill>
        </p:spPr>
        <p:txBody>
          <a:bodyPr/>
          <a:lstStyle>
            <a:lvl1pPr marL="0" indent="0">
              <a:spcBef>
                <a:spcPts val="2400"/>
              </a:spcBef>
              <a:buClrTx/>
              <a:buSzTx/>
              <a:buFontTx/>
              <a:buNone/>
              <a:tabLst>
                <a:tab pos="63500" algn="l"/>
              </a:tabLst>
              <a:defRPr b="1">
                <a:solidFill>
                  <a:srgbClr val="FFFFFF"/>
                </a:solidFill>
              </a:defRPr>
            </a:lvl1pPr>
            <a:lvl2pPr marL="849990" indent="-540977">
              <a:spcBef>
                <a:spcPts val="2400"/>
              </a:spcBef>
              <a:buClrTx/>
              <a:buFontTx/>
              <a:tabLst>
                <a:tab pos="63500" algn="l"/>
              </a:tabLst>
              <a:defRPr b="1">
                <a:solidFill>
                  <a:srgbClr val="FFFFFF"/>
                </a:solidFill>
              </a:defRPr>
            </a:lvl2pPr>
            <a:lvl3pPr marL="1347511" indent="-513606">
              <a:spcBef>
                <a:spcPts val="2400"/>
              </a:spcBef>
              <a:buClrTx/>
              <a:buFontTx/>
              <a:tabLst>
                <a:tab pos="63500" algn="l"/>
              </a:tabLst>
              <a:defRPr b="1">
                <a:solidFill>
                  <a:srgbClr val="FFFFFF"/>
                </a:solidFill>
              </a:defRPr>
            </a:lvl3pPr>
            <a:lvl4pPr>
              <a:spcBef>
                <a:spcPts val="2400"/>
              </a:spcBef>
              <a:buClrTx/>
              <a:buFontTx/>
              <a:tabLst>
                <a:tab pos="63500" algn="l"/>
              </a:tabLst>
              <a:defRPr b="1">
                <a:solidFill>
                  <a:srgbClr val="FFFFFF"/>
                </a:solidFill>
              </a:defRPr>
            </a:lvl4pPr>
            <a:lvl5pPr>
              <a:spcBef>
                <a:spcPts val="2400"/>
              </a:spcBef>
              <a:buClrTx/>
              <a:buFontTx/>
              <a:tabLst>
                <a:tab pos="63500" algn="l"/>
              </a:tabLst>
              <a:defRPr b="1">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2" name="Shape 172"/>
          <p:cNvSpPr/>
          <p:nvPr/>
        </p:nvSpPr>
        <p:spPr>
          <a:xfrm>
            <a:off x="-1635761" y="6096000"/>
            <a:ext cx="1399821" cy="76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Full Photo </a:t>
            </a:r>
            <a:br/>
            <a:r>
              <a:t>with Left Text</a:t>
            </a:r>
          </a:p>
          <a:p>
            <a:pPr algn="r">
              <a:defRPr sz="1200">
                <a:solidFill>
                  <a:srgbClr val="2C2C2E"/>
                </a:solidFill>
              </a:defRPr>
            </a:pPr>
            <a:r>
              <a:t>For integrating text and photos.</a:t>
            </a:r>
          </a:p>
        </p:txBody>
      </p:sp>
      <p:sp>
        <p:nvSpPr>
          <p:cNvPr id="173" name="Shape 173"/>
          <p:cNvSpPr/>
          <p:nvPr>
            <p:ph type="body" sz="quarter" idx="13"/>
          </p:nvPr>
        </p:nvSpPr>
        <p:spPr>
          <a:xfrm>
            <a:off x="-1676400" y="0"/>
            <a:ext cx="1439863" cy="2777925"/>
          </a:xfrm>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174" name="Shape 174"/>
          <p:cNvSpPr/>
          <p:nvPr>
            <p:ph type="sldNum" sz="quarter" idx="2"/>
          </p:nvPr>
        </p:nvSpPr>
        <p:spPr>
          <a:xfrm>
            <a:off x="12585457" y="6680199"/>
            <a:ext cx="127001" cy="127001"/>
          </a:xfrm>
          <a:prstGeom prst="rect">
            <a:avLst/>
          </a:prstGeom>
        </p:spPr>
        <p:txBody>
          <a:bodyPr/>
          <a:lstStyle>
            <a:lvl1pPr>
              <a:defRPr sz="1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df"/>
          <p:cNvPicPr>
            <a:picLocks noChangeAspect="1"/>
          </p:cNvPicPr>
          <p:nvPr/>
        </p:nvPicPr>
        <p:blipFill>
          <a:blip r:embed="rId2">
            <a:extLst/>
          </a:blip>
          <a:stretch>
            <a:fillRect/>
          </a:stretch>
        </p:blipFill>
        <p:spPr>
          <a:xfrm>
            <a:off x="10202560" y="6360460"/>
            <a:ext cx="1166284" cy="317942"/>
          </a:xfrm>
          <a:prstGeom prst="rect">
            <a:avLst/>
          </a:prstGeom>
          <a:ln w="12700">
            <a:miter lim="400000"/>
          </a:ln>
        </p:spPr>
      </p:pic>
      <p:grpSp>
        <p:nvGrpSpPr>
          <p:cNvPr id="5" name="Group 5"/>
          <p:cNvGrpSpPr/>
          <p:nvPr/>
        </p:nvGrpSpPr>
        <p:grpSpPr>
          <a:xfrm>
            <a:off x="918239" y="6260015"/>
            <a:ext cx="10375903" cy="40217"/>
            <a:chOff x="0" y="0"/>
            <a:chExt cx="10375902" cy="40216"/>
          </a:xfrm>
        </p:grpSpPr>
        <p:sp>
          <p:nvSpPr>
            <p:cNvPr id="3" name="Shape 3"/>
            <p:cNvSpPr/>
            <p:nvPr/>
          </p:nvSpPr>
          <p:spPr>
            <a:xfrm>
              <a:off x="0" y="0"/>
              <a:ext cx="40218" cy="40217"/>
            </a:xfrm>
            <a:prstGeom prst="ellipse">
              <a:avLst/>
            </a:prstGeom>
            <a:noFill/>
            <a:ln w="9525" cap="flat">
              <a:solidFill>
                <a:srgbClr val="58595B"/>
              </a:solidFill>
              <a:prstDash val="solid"/>
              <a:miter lim="800000"/>
            </a:ln>
            <a:effectLst/>
          </p:spPr>
          <p:txBody>
            <a:bodyPr wrap="square" lIns="45719" tIns="45719" rIns="45719" bIns="45719" numCol="1" anchor="t">
              <a:noAutofit/>
            </a:bodyPr>
            <a:lstStyle/>
            <a:p>
              <a:pPr>
                <a:defRPr sz="2400"/>
              </a:pPr>
            </a:p>
          </p:txBody>
        </p:sp>
        <p:sp>
          <p:nvSpPr>
            <p:cNvPr id="4" name="Shape 4"/>
            <p:cNvSpPr/>
            <p:nvPr/>
          </p:nvSpPr>
          <p:spPr>
            <a:xfrm>
              <a:off x="40216" y="19048"/>
              <a:ext cx="10335687" cy="1"/>
            </a:xfrm>
            <a:prstGeom prst="line">
              <a:avLst/>
            </a:prstGeom>
            <a:noFill/>
            <a:ln w="9525" cap="flat">
              <a:solidFill>
                <a:srgbClr val="58595B"/>
              </a:solidFill>
              <a:prstDash val="solid"/>
              <a:miter lim="800000"/>
            </a:ln>
            <a:effectLst/>
          </p:spPr>
          <p:txBody>
            <a:bodyPr wrap="square" lIns="45719" tIns="45719" rIns="45719" bIns="45719" numCol="1" anchor="t">
              <a:noAutofit/>
            </a:bodyPr>
            <a:lstStyle/>
            <a:p>
              <a:pPr/>
            </a:p>
          </p:txBody>
        </p:sp>
      </p:grpSp>
      <p:sp>
        <p:nvSpPr>
          <p:cNvPr id="6" name="Shape 6"/>
          <p:cNvSpPr/>
          <p:nvPr/>
        </p:nvSpPr>
        <p:spPr>
          <a:xfrm>
            <a:off x="1188720" y="6395115"/>
            <a:ext cx="2466728" cy="165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100"/>
            </a:lvl1pPr>
          </a:lstStyle>
          <a:p>
            <a:pPr/>
            <a:r>
              <a:t>© 2016 Micron Technology, Inc.   |</a:t>
            </a:r>
          </a:p>
        </p:txBody>
      </p:sp>
      <p:sp>
        <p:nvSpPr>
          <p:cNvPr id="7" name="Shape 7"/>
          <p:cNvSpPr/>
          <p:nvPr>
            <p:ph type="title"/>
          </p:nvPr>
        </p:nvSpPr>
        <p:spPr>
          <a:xfrm>
            <a:off x="915305" y="0"/>
            <a:ext cx="10375904" cy="93231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a:r>
              <a:t>Title Text</a:t>
            </a:r>
          </a:p>
        </p:txBody>
      </p:sp>
      <p:sp>
        <p:nvSpPr>
          <p:cNvPr id="8" name="Shape 8"/>
          <p:cNvSpPr/>
          <p:nvPr>
            <p:ph type="body" idx="1"/>
          </p:nvPr>
        </p:nvSpPr>
        <p:spPr>
          <a:xfrm>
            <a:off x="915304" y="1600200"/>
            <a:ext cx="10375905" cy="441863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 name="Shape 9"/>
          <p:cNvSpPr/>
          <p:nvPr>
            <p:ph type="sldNum" sz="quarter" idx="2"/>
          </p:nvPr>
        </p:nvSpPr>
        <p:spPr>
          <a:xfrm>
            <a:off x="910984" y="6394901"/>
            <a:ext cx="211336" cy="165101"/>
          </a:xfrm>
          <a:prstGeom prst="rect">
            <a:avLst/>
          </a:prstGeom>
          <a:ln w="12700">
            <a:miter lim="400000"/>
          </a:ln>
        </p:spPr>
        <p:txBody>
          <a:bodyPr wrap="none" lIns="0" tIns="0" rIns="0" bIns="0" anchor="ctr">
            <a:spAutoFit/>
          </a:bodyPr>
          <a:lstStyle>
            <a:lvl1pPr>
              <a:defRPr b="1" sz="1100"/>
            </a:lvl1pPr>
          </a:lstStyle>
          <a:p>
            <a:pPr/>
            <a:fld id="{86CB4B4D-7CA3-9044-876B-883B54F8677D}" type="slidenum"/>
          </a:p>
        </p:txBody>
      </p:sp>
      <p:sp>
        <p:nvSpPr>
          <p:cNvPr id="10" name="Shape 10"/>
          <p:cNvSpPr/>
          <p:nvPr/>
        </p:nvSpPr>
        <p:spPr>
          <a:xfrm>
            <a:off x="-1676400" y="5143499"/>
            <a:ext cx="1440461" cy="1714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r">
              <a:defRPr b="1" sz="1200">
                <a:solidFill>
                  <a:srgbClr val="2C2C2E"/>
                </a:solidFill>
              </a:defRPr>
            </a:pPr>
            <a:r>
              <a:t>Title and Content</a:t>
            </a:r>
          </a:p>
          <a:p>
            <a:pPr algn="r">
              <a:defRPr sz="1200">
                <a:solidFill>
                  <a:srgbClr val="2C2C2E"/>
                </a:solidFill>
              </a:defRPr>
            </a:pPr>
            <a:r>
              <a:t>The primary layout used for standard slides. The placeholder can be used to create text, tables, or charts.</a:t>
            </a:r>
          </a:p>
        </p:txBody>
      </p:sp>
      <p:sp>
        <p:nvSpPr>
          <p:cNvPr id="11" name="Shape 11"/>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1pPr>
      <a:lvl2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2pPr>
      <a:lvl3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3pPr>
      <a:lvl4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4pPr>
      <a:lvl5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5pPr>
      <a:lvl6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6pPr>
      <a:lvl7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7pPr>
      <a:lvl8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8pPr>
      <a:lvl9pPr marL="0" marR="0" indent="0" algn="l" defTabSz="1219109" rtl="0" latinLnBrk="0">
        <a:lnSpc>
          <a:spcPct val="100000"/>
        </a:lnSpc>
        <a:spcBef>
          <a:spcPts val="0"/>
        </a:spcBef>
        <a:spcAft>
          <a:spcPts val="0"/>
        </a:spcAft>
        <a:buClrTx/>
        <a:buSzTx/>
        <a:buFontTx/>
        <a:buNone/>
        <a:tabLst/>
        <a:defRPr b="1" baseline="0" cap="none" i="0" spc="0" strike="noStrike" sz="3200" u="none">
          <a:ln>
            <a:noFill/>
          </a:ln>
          <a:solidFill>
            <a:srgbClr val="58595B"/>
          </a:solidFill>
          <a:uFillTx/>
          <a:latin typeface="Segoe UI Semibold"/>
          <a:ea typeface="Segoe UI Semibold"/>
          <a:cs typeface="Segoe UI Semibold"/>
          <a:sym typeface="Segoe UI Semibold"/>
        </a:defRPr>
      </a:lvl9pPr>
    </p:titleStyle>
    <p:bodyStyle>
      <a:lvl1pPr marL="228600" marR="0" indent="-228600"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1pPr>
      <a:lvl2pPr marL="623887" marR="0" indent="-314325"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2pPr>
      <a:lvl3pPr marL="876300" marR="0" indent="-304800"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3pPr>
      <a:lvl4pPr marL="1643551" marR="0" indent="-389457"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4pPr>
      <a:lvl5pPr marL="1904423" marR="0" indent="-302677"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5pPr>
      <a:lvl6pPr marL="3329103" marR="0" indent="-281331"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6pPr>
      <a:lvl7pPr marL="3938659" marR="0" indent="-281331"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7pPr>
      <a:lvl8pPr marL="4548213" marR="0" indent="-281331"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8pPr>
      <a:lvl9pPr marL="5157767" marR="0" indent="-281331" algn="l" defTabSz="1219109" rtl="0" latinLnBrk="0">
        <a:lnSpc>
          <a:spcPct val="100000"/>
        </a:lnSpc>
        <a:spcBef>
          <a:spcPts val="1600"/>
        </a:spcBef>
        <a:spcAft>
          <a:spcPts val="0"/>
        </a:spcAft>
        <a:buClr>
          <a:schemeClr val="accent1"/>
        </a:buClr>
        <a:buSzPct val="100000"/>
        <a:buFont typeface="Wingdings"/>
        <a:buChar char="•"/>
        <a:tabLst/>
        <a:defRPr b="0" baseline="0" cap="none" i="0" spc="0" strike="noStrike" sz="2400" u="none">
          <a:ln>
            <a:noFill/>
          </a:ln>
          <a:solidFill>
            <a:srgbClr val="58595B"/>
          </a:solidFill>
          <a:uFillTx/>
          <a:latin typeface="Segoe UI"/>
          <a:ea typeface="Segoe UI"/>
          <a:cs typeface="Segoe UI"/>
          <a:sym typeface="Segoe UI"/>
        </a:defRPr>
      </a:lvl9pPr>
    </p:bodyStyle>
    <p:otherStyle>
      <a:lvl1pPr marL="0" marR="0" indent="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1pPr>
      <a:lvl2pPr marL="0" marR="0" indent="4572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2pPr>
      <a:lvl3pPr marL="0" marR="0" indent="9144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3pPr>
      <a:lvl4pPr marL="0" marR="0" indent="13716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4pPr>
      <a:lvl5pPr marL="0" marR="0" indent="18288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5pPr>
      <a:lvl6pPr marL="0" marR="0" indent="22860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6pPr>
      <a:lvl7pPr marL="0" marR="0" indent="27432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7pPr>
      <a:lvl8pPr marL="0" marR="0" indent="32004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8pPr>
      <a:lvl9pPr marL="0" marR="0" indent="3657600" algn="l" defTabSz="914400" rtl="0" latinLnBrk="0">
        <a:lnSpc>
          <a:spcPct val="100000"/>
        </a:lnSpc>
        <a:spcBef>
          <a:spcPts val="0"/>
        </a:spcBef>
        <a:spcAft>
          <a:spcPts val="0"/>
        </a:spcAft>
        <a:buClrTx/>
        <a:buSzTx/>
        <a:buFontTx/>
        <a:buNone/>
        <a:tabLst/>
        <a:defRPr b="1" baseline="0" cap="none" i="0" spc="0" strike="noStrike" sz="1100" u="none">
          <a:ln>
            <a:noFill/>
          </a:ln>
          <a:solidFill>
            <a:schemeClr val="tx1"/>
          </a:solidFill>
          <a:uFillTx/>
          <a:latin typeface="+mn-lt"/>
          <a:ea typeface="+mn-ea"/>
          <a:cs typeface="+mn-cs"/>
          <a:sym typeface="Segoe U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12.png"/><Relationship Id="rId8" Type="http://schemas.openxmlformats.org/officeDocument/2006/relationships/image" Target="../media/image3.jpeg"/><Relationship Id="rId9" Type="http://schemas.openxmlformats.org/officeDocument/2006/relationships/image" Target="../media/image13.png"/><Relationship Id="rId10"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hyperlink" Target="http://www.deeplearningbook.org/" TargetMode="External"/><Relationship Id="rId5" Type="http://schemas.openxmlformats.org/officeDocument/2006/relationships/image" Target="../media/image24.png"/><Relationship Id="rId6" Type="http://schemas.openxmlformats.org/officeDocument/2006/relationships/image" Target="../media/image2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hyperlink" Target="http://web.mit.edu/be.400/www/SVD/Singular_Value_Decomposition.htm" TargetMode="External"/><Relationship Id="rId4" Type="http://schemas.openxmlformats.org/officeDocument/2006/relationships/image" Target="../media/image2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 Id="rId3" Type="http://schemas.openxmlformats.org/officeDocument/2006/relationships/image" Target="../media/image4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onlinecourses.science.psu.edu/stat857/sites/onlinecourses.science.psu.edu.stat857/files/lesson13/pruning_viewlet_swf.html" TargetMode="External"/><Relationship Id="rId3" Type="http://schemas.openxmlformats.org/officeDocument/2006/relationships/image" Target="../media/image47.png"/><Relationship Id="rId4" Type="http://schemas.openxmlformats.org/officeDocument/2006/relationships/image" Target="../media/image4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55.png"/><Relationship Id="rId4" Type="http://schemas.openxmlformats.org/officeDocument/2006/relationships/image" Target="../media/image5.jpeg"/><Relationship Id="rId5" Type="http://schemas.openxmlformats.org/officeDocument/2006/relationships/image" Target="../media/image5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55.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66.png"/><Relationship Id="rId7" Type="http://schemas.openxmlformats.org/officeDocument/2006/relationships/image" Target="../media/image7.jpeg"/><Relationship Id="rId8" Type="http://schemas.openxmlformats.org/officeDocument/2006/relationships/image" Target="../media/image6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hyperlink" Target="http://www.maintenance.org/"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962901" y="721256"/>
            <a:ext cx="7486155" cy="1734725"/>
          </a:xfrm>
          <a:prstGeom prst="rect">
            <a:avLst/>
          </a:prstGeom>
        </p:spPr>
        <p:txBody>
          <a:bodyPr/>
          <a:lstStyle>
            <a:lvl1pPr defTabSz="1109390">
              <a:defRPr sz="3913"/>
            </a:lvl1pPr>
          </a:lstStyle>
          <a:p>
            <a:pPr/>
            <a:r>
              <a:t>Applications of Data Analytics in Manufacturing</a:t>
            </a:r>
          </a:p>
        </p:txBody>
      </p:sp>
      <p:sp>
        <p:nvSpPr>
          <p:cNvPr id="304" name="Shape 304"/>
          <p:cNvSpPr/>
          <p:nvPr>
            <p:ph type="body" sz="quarter" idx="1"/>
          </p:nvPr>
        </p:nvSpPr>
        <p:spPr>
          <a:xfrm>
            <a:off x="962902" y="2889331"/>
            <a:ext cx="6694311" cy="762001"/>
          </a:xfrm>
          <a:prstGeom prst="rect">
            <a:avLst/>
          </a:prstGeom>
        </p:spPr>
        <p:txBody>
          <a:bodyPr/>
          <a:lstStyle/>
          <a:p>
            <a:pPr>
              <a:tabLst>
                <a:tab pos="63500" algn="l"/>
              </a:tabLst>
            </a:pPr>
          </a:p>
        </p:txBody>
      </p:sp>
      <p:sp>
        <p:nvSpPr>
          <p:cNvPr id="305" name="Shape 305"/>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spcBef>
                <a:spcPts val="800"/>
              </a:spcBef>
              <a:buClrTx/>
              <a:buSzTx/>
              <a:buFontTx/>
              <a:buNone/>
              <a:tabLst>
                <a:tab pos="63500" algn="l"/>
              </a:tabLst>
              <a:defRPr i="1"/>
            </a:pPr>
            <a:r>
              <a:t>Minh Nguyen, PhD.</a:t>
            </a:r>
          </a:p>
          <a:p>
            <a:pPr marL="0" indent="0">
              <a:spcBef>
                <a:spcPts val="800"/>
              </a:spcBef>
              <a:buClrTx/>
              <a:buSzTx/>
              <a:buFontTx/>
              <a:buNone/>
              <a:tabLst>
                <a:tab pos="63500" algn="l"/>
              </a:tabLst>
              <a:defRPr i="1"/>
            </a:pPr>
            <a:r>
              <a:t>Rolls Royce Digital.</a:t>
            </a:r>
          </a:p>
        </p:txBody>
      </p:sp>
      <p:sp>
        <p:nvSpPr>
          <p:cNvPr id="306" name="Shape 306"/>
          <p:cNvSpPr/>
          <p:nvPr>
            <p:ph type="body" idx="14"/>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07" name="Shape 307"/>
          <p:cNvSpPr/>
          <p:nvPr/>
        </p:nvSpPr>
        <p:spPr>
          <a:xfrm>
            <a:off x="85343" y="5310347"/>
            <a:ext cx="12057890" cy="1498885"/>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xfrm>
            <a:off x="915305" y="0"/>
            <a:ext cx="10375904" cy="601035"/>
          </a:xfrm>
          <a:prstGeom prst="rect">
            <a:avLst/>
          </a:prstGeom>
        </p:spPr>
        <p:txBody>
          <a:bodyPr/>
          <a:lstStyle>
            <a:lvl1pPr>
              <a:defRPr sz="2800">
                <a:latin typeface="+mj-lt"/>
                <a:ea typeface="+mj-ea"/>
                <a:cs typeface="+mj-cs"/>
                <a:sym typeface="Calibri"/>
              </a:defRPr>
            </a:lvl1pPr>
          </a:lstStyle>
          <a:p>
            <a:pPr/>
            <a:r>
              <a:t>Virtual Measurement</a:t>
            </a:r>
          </a:p>
        </p:txBody>
      </p:sp>
      <p:sp>
        <p:nvSpPr>
          <p:cNvPr id="402" name="Shape 402"/>
          <p:cNvSpPr/>
          <p:nvPr/>
        </p:nvSpPr>
        <p:spPr>
          <a:xfrm>
            <a:off x="3165169" y="1318844"/>
            <a:ext cx="585302" cy="310552"/>
          </a:xfrm>
          <a:prstGeom prst="rightArrow">
            <a:avLst>
              <a:gd name="adj1" fmla="val 50000"/>
              <a:gd name="adj2" fmla="val 50000"/>
            </a:avLst>
          </a:prstGeom>
          <a:gradFill>
            <a:gsLst>
              <a:gs pos="0">
                <a:srgbClr val="005893"/>
              </a:gs>
              <a:gs pos="80000">
                <a:srgbClr val="0073C2"/>
              </a:gs>
              <a:gs pos="100000">
                <a:srgbClr val="0074C2"/>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200">
                <a:solidFill>
                  <a:srgbClr val="FFFFFF"/>
                </a:solidFill>
              </a:defRPr>
            </a:pPr>
          </a:p>
        </p:txBody>
      </p:sp>
      <p:sp>
        <p:nvSpPr>
          <p:cNvPr id="403" name="Shape 403"/>
          <p:cNvSpPr/>
          <p:nvPr/>
        </p:nvSpPr>
        <p:spPr>
          <a:xfrm>
            <a:off x="4032729" y="1881502"/>
            <a:ext cx="1245518"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RDA Inspection Tool</a:t>
            </a:r>
          </a:p>
        </p:txBody>
      </p:sp>
      <p:sp>
        <p:nvSpPr>
          <p:cNvPr id="404" name="Shape 404"/>
          <p:cNvSpPr/>
          <p:nvPr/>
        </p:nvSpPr>
        <p:spPr>
          <a:xfrm>
            <a:off x="6039766" y="1876687"/>
            <a:ext cx="164405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RDA Wafer Map and Defects</a:t>
            </a:r>
          </a:p>
        </p:txBody>
      </p:sp>
      <p:sp>
        <p:nvSpPr>
          <p:cNvPr id="405" name="Shape 405"/>
          <p:cNvSpPr/>
          <p:nvPr/>
        </p:nvSpPr>
        <p:spPr>
          <a:xfrm>
            <a:off x="6024376" y="4077680"/>
            <a:ext cx="1485828"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VRDA analysis to flag defect</a:t>
            </a:r>
          </a:p>
        </p:txBody>
      </p:sp>
      <p:sp>
        <p:nvSpPr>
          <p:cNvPr id="406" name="Shape 406"/>
          <p:cNvSpPr/>
          <p:nvPr/>
        </p:nvSpPr>
        <p:spPr>
          <a:xfrm>
            <a:off x="4525099" y="4047969"/>
            <a:ext cx="149241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WIS RGB extracted for each pixel</a:t>
            </a:r>
          </a:p>
        </p:txBody>
      </p:sp>
      <p:pic>
        <p:nvPicPr>
          <p:cNvPr id="407" name="image12.png"/>
          <p:cNvPicPr>
            <a:picLocks noChangeAspect="1"/>
          </p:cNvPicPr>
          <p:nvPr/>
        </p:nvPicPr>
        <p:blipFill>
          <a:blip r:embed="rId2">
            <a:extLst/>
          </a:blip>
          <a:stretch>
            <a:fillRect/>
          </a:stretch>
        </p:blipFill>
        <p:spPr>
          <a:xfrm>
            <a:off x="5970954" y="838166"/>
            <a:ext cx="823643" cy="812274"/>
          </a:xfrm>
          <a:prstGeom prst="rect">
            <a:avLst/>
          </a:prstGeom>
          <a:ln w="12700">
            <a:miter lim="400000"/>
          </a:ln>
        </p:spPr>
      </p:pic>
      <p:sp>
        <p:nvSpPr>
          <p:cNvPr id="408" name="Shape 408"/>
          <p:cNvSpPr/>
          <p:nvPr/>
        </p:nvSpPr>
        <p:spPr>
          <a:xfrm>
            <a:off x="2916982" y="875803"/>
            <a:ext cx="1072023"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800">
                <a:solidFill>
                  <a:srgbClr val="4D4F4D"/>
                </a:solidFill>
              </a:defRPr>
            </a:pPr>
            <a:r>
              <a:t>8% lot-level</a:t>
            </a:r>
          </a:p>
          <a:p>
            <a:pPr algn="ctr">
              <a:defRPr b="1" sz="800">
                <a:solidFill>
                  <a:srgbClr val="4D4F4D"/>
                </a:solidFill>
              </a:defRPr>
            </a:pPr>
            <a:r>
              <a:t>1% wafer-level sampling</a:t>
            </a:r>
          </a:p>
        </p:txBody>
      </p:sp>
      <p:pic>
        <p:nvPicPr>
          <p:cNvPr id="409" name="image13.png"/>
          <p:cNvPicPr>
            <a:picLocks noChangeAspect="1"/>
          </p:cNvPicPr>
          <p:nvPr/>
        </p:nvPicPr>
        <p:blipFill>
          <a:blip r:embed="rId3">
            <a:extLst/>
          </a:blip>
          <a:srcRect l="0" t="14030" r="0" b="0"/>
          <a:stretch>
            <a:fillRect/>
          </a:stretch>
        </p:blipFill>
        <p:spPr>
          <a:xfrm>
            <a:off x="1235186" y="3186359"/>
            <a:ext cx="2234073" cy="1144789"/>
          </a:xfrm>
          <a:prstGeom prst="rect">
            <a:avLst/>
          </a:prstGeom>
          <a:ln w="12700">
            <a:miter lim="400000"/>
          </a:ln>
        </p:spPr>
      </p:pic>
      <p:sp>
        <p:nvSpPr>
          <p:cNvPr id="410" name="Shape 410"/>
          <p:cNvSpPr/>
          <p:nvPr/>
        </p:nvSpPr>
        <p:spPr>
          <a:xfrm>
            <a:off x="1602610" y="4374636"/>
            <a:ext cx="1492410"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All wafers will go through multiple photo WIS scans </a:t>
            </a:r>
          </a:p>
        </p:txBody>
      </p:sp>
      <p:sp>
        <p:nvSpPr>
          <p:cNvPr id="411" name="Shape 411"/>
          <p:cNvSpPr/>
          <p:nvPr/>
        </p:nvSpPr>
        <p:spPr>
          <a:xfrm>
            <a:off x="3530522" y="4460762"/>
            <a:ext cx="1080491" cy="310552"/>
          </a:xfrm>
          <a:prstGeom prst="rightArrow">
            <a:avLst>
              <a:gd name="adj1" fmla="val 50000"/>
              <a:gd name="adj2" fmla="val 50000"/>
            </a:avLst>
          </a:prstGeom>
          <a:gradFill>
            <a:gsLst>
              <a:gs pos="0">
                <a:srgbClr val="007BA5"/>
              </a:gs>
              <a:gs pos="80000">
                <a:srgbClr val="00A2D9"/>
              </a:gs>
              <a:gs pos="100000">
                <a:srgbClr val="00A2DA"/>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200">
                <a:solidFill>
                  <a:srgbClr val="FFFFFF"/>
                </a:solidFill>
              </a:defRPr>
            </a:pPr>
          </a:p>
        </p:txBody>
      </p:sp>
      <p:grpSp>
        <p:nvGrpSpPr>
          <p:cNvPr id="414" name="Group 414"/>
          <p:cNvGrpSpPr/>
          <p:nvPr/>
        </p:nvGrpSpPr>
        <p:grpSpPr>
          <a:xfrm>
            <a:off x="4825613" y="3012088"/>
            <a:ext cx="1067144" cy="980841"/>
            <a:chOff x="0" y="0"/>
            <a:chExt cx="1067142" cy="980840"/>
          </a:xfrm>
        </p:grpSpPr>
        <p:sp>
          <p:nvSpPr>
            <p:cNvPr id="412" name="Shape 412"/>
            <p:cNvSpPr/>
            <p:nvPr/>
          </p:nvSpPr>
          <p:spPr>
            <a:xfrm>
              <a:off x="0" y="0"/>
              <a:ext cx="1067143" cy="980841"/>
            </a:xfrm>
            <a:prstGeom prst="roundRect">
              <a:avLst>
                <a:gd name="adj" fmla="val 16667"/>
              </a:avLst>
            </a:prstGeom>
            <a:blipFill rotWithShape="1">
              <a:blip r:embed="rId4"/>
              <a:srcRect l="0" t="0" r="0" b="0"/>
              <a:stretch>
                <a:fillRect/>
              </a:stretch>
            </a:blip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3" name="Shape 413"/>
            <p:cNvSpPr/>
            <p:nvPr/>
          </p:nvSpPr>
          <p:spPr>
            <a:xfrm>
              <a:off x="41481" y="58619"/>
              <a:ext cx="984180"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0489" tIns="110489" rIns="110489" bIns="110489" numCol="1" anchor="ctr">
              <a:spAutoFit/>
            </a:bodyPr>
            <a:lstStyle/>
            <a:p>
              <a:pPr algn="ctr" defTabSz="1289050">
                <a:lnSpc>
                  <a:spcPct val="90000"/>
                </a:lnSpc>
                <a:spcBef>
                  <a:spcPts val="1000"/>
                </a:spcBef>
                <a:defRPr b="1" sz="2000">
                  <a:solidFill>
                    <a:srgbClr val="2C2D2E"/>
                  </a:solidFill>
                </a:defRPr>
              </a:pPr>
              <a:r>
                <a:t>WIS </a:t>
              </a:r>
              <a:r>
                <a:rPr b="0" sz="2400">
                  <a:solidFill>
                    <a:srgbClr val="FF0000"/>
                  </a:solidFill>
                </a:rPr>
                <a:t>R</a:t>
              </a:r>
              <a:r>
                <a:rPr b="0" sz="2400">
                  <a:solidFill>
                    <a:srgbClr val="66FF66"/>
                  </a:solidFill>
                </a:rPr>
                <a:t>G</a:t>
              </a:r>
              <a:r>
                <a:rPr b="0" sz="2400">
                  <a:solidFill>
                    <a:srgbClr val="00B0F0"/>
                  </a:solidFill>
                </a:rPr>
                <a:t>B</a:t>
              </a:r>
            </a:p>
          </p:txBody>
        </p:sp>
      </p:grpSp>
      <p:sp>
        <p:nvSpPr>
          <p:cNvPr id="415" name="Shape 415"/>
          <p:cNvSpPr/>
          <p:nvPr/>
        </p:nvSpPr>
        <p:spPr>
          <a:xfrm>
            <a:off x="57217" y="3854679"/>
            <a:ext cx="914401"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1600">
                <a:solidFill>
                  <a:srgbClr val="00B050"/>
                </a:solidFill>
              </a:defRPr>
            </a:pPr>
            <a:r>
              <a:t>Big</a:t>
            </a:r>
          </a:p>
          <a:p>
            <a:pPr algn="ctr">
              <a:defRPr b="1" sz="1600">
                <a:solidFill>
                  <a:srgbClr val="00B050"/>
                </a:solidFill>
              </a:defRPr>
            </a:pPr>
            <a:r>
              <a:t>Data</a:t>
            </a:r>
          </a:p>
          <a:p>
            <a:pPr algn="ctr">
              <a:defRPr b="1" sz="1600">
                <a:solidFill>
                  <a:srgbClr val="00B050"/>
                </a:solidFill>
              </a:defRPr>
            </a:pPr>
            <a:r>
              <a:t>Method</a:t>
            </a:r>
          </a:p>
        </p:txBody>
      </p:sp>
      <p:sp>
        <p:nvSpPr>
          <p:cNvPr id="416" name="Shape 416"/>
          <p:cNvSpPr/>
          <p:nvPr/>
        </p:nvSpPr>
        <p:spPr>
          <a:xfrm>
            <a:off x="3421107" y="3048030"/>
            <a:ext cx="1338550"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FF0000"/>
                </a:solidFill>
              </a:defRPr>
            </a:lvl1pPr>
          </a:lstStyle>
          <a:p>
            <a:pPr/>
            <a:r>
              <a:t>100% sampling!!!</a:t>
            </a:r>
          </a:p>
        </p:txBody>
      </p:sp>
      <p:pic>
        <p:nvPicPr>
          <p:cNvPr id="417" name="image15.jpg" descr="puma"/>
          <p:cNvPicPr>
            <a:picLocks noChangeAspect="1"/>
          </p:cNvPicPr>
          <p:nvPr/>
        </p:nvPicPr>
        <p:blipFill>
          <a:blip r:embed="rId5">
            <a:extLst/>
          </a:blip>
          <a:stretch>
            <a:fillRect/>
          </a:stretch>
        </p:blipFill>
        <p:spPr>
          <a:xfrm>
            <a:off x="4032729" y="888489"/>
            <a:ext cx="1097281" cy="927127"/>
          </a:xfrm>
          <a:prstGeom prst="rect">
            <a:avLst/>
          </a:prstGeom>
          <a:ln w="12700">
            <a:miter lim="400000"/>
          </a:ln>
        </p:spPr>
      </p:pic>
      <p:pic>
        <p:nvPicPr>
          <p:cNvPr id="418" name="image16.jpg" descr="http://images.dailytech.com/nimage/TSMC_Fab3_Wide.jpg"/>
          <p:cNvPicPr>
            <a:picLocks noChangeAspect="1"/>
          </p:cNvPicPr>
          <p:nvPr/>
        </p:nvPicPr>
        <p:blipFill>
          <a:blip r:embed="rId6">
            <a:extLst/>
          </a:blip>
          <a:stretch>
            <a:fillRect/>
          </a:stretch>
        </p:blipFill>
        <p:spPr>
          <a:xfrm>
            <a:off x="1611359" y="911786"/>
            <a:ext cx="1371601" cy="907027"/>
          </a:xfrm>
          <a:prstGeom prst="rect">
            <a:avLst/>
          </a:prstGeom>
          <a:ln w="12700">
            <a:miter lim="400000"/>
          </a:ln>
        </p:spPr>
      </p:pic>
      <p:sp>
        <p:nvSpPr>
          <p:cNvPr id="419" name="Shape 419"/>
          <p:cNvSpPr/>
          <p:nvPr/>
        </p:nvSpPr>
        <p:spPr>
          <a:xfrm>
            <a:off x="1674399" y="1885187"/>
            <a:ext cx="1245518"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Wafer Process</a:t>
            </a:r>
          </a:p>
        </p:txBody>
      </p:sp>
      <p:pic>
        <p:nvPicPr>
          <p:cNvPr id="420" name="image17.png"/>
          <p:cNvPicPr>
            <a:picLocks noChangeAspect="1"/>
          </p:cNvPicPr>
          <p:nvPr/>
        </p:nvPicPr>
        <p:blipFill>
          <a:blip r:embed="rId7">
            <a:extLst/>
          </a:blip>
          <a:stretch>
            <a:fillRect/>
          </a:stretch>
        </p:blipFill>
        <p:spPr>
          <a:xfrm>
            <a:off x="4907557" y="4406422"/>
            <a:ext cx="914401" cy="937485"/>
          </a:xfrm>
          <a:prstGeom prst="rect">
            <a:avLst/>
          </a:prstGeom>
          <a:ln w="12700">
            <a:miter lim="400000"/>
          </a:ln>
        </p:spPr>
      </p:pic>
      <p:sp>
        <p:nvSpPr>
          <p:cNvPr id="421" name="Shape 421"/>
          <p:cNvSpPr/>
          <p:nvPr/>
        </p:nvSpPr>
        <p:spPr>
          <a:xfrm>
            <a:off x="-1" y="1283841"/>
            <a:ext cx="1437645"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b="1" sz="1200">
                <a:solidFill>
                  <a:srgbClr val="FFC000"/>
                </a:solidFill>
              </a:defRPr>
            </a:pPr>
            <a:r>
              <a:t>Conventional</a:t>
            </a:r>
          </a:p>
          <a:p>
            <a:pPr algn="ctr">
              <a:defRPr b="1" sz="1200">
                <a:solidFill>
                  <a:srgbClr val="FFC000"/>
                </a:solidFill>
              </a:defRPr>
            </a:pPr>
            <a:r>
              <a:t>Macro Inspection</a:t>
            </a:r>
          </a:p>
        </p:txBody>
      </p:sp>
      <p:sp>
        <p:nvSpPr>
          <p:cNvPr id="422" name="Shape 422"/>
          <p:cNvSpPr/>
          <p:nvPr/>
        </p:nvSpPr>
        <p:spPr>
          <a:xfrm>
            <a:off x="1468590" y="717774"/>
            <a:ext cx="6676616" cy="1460404"/>
          </a:xfrm>
          <a:prstGeom prst="roundRect">
            <a:avLst>
              <a:gd name="adj" fmla="val 16667"/>
            </a:avLst>
          </a:prstGeom>
          <a:ln w="25400">
            <a:solidFill>
              <a:srgbClr val="FFC000"/>
            </a:solidFill>
            <a:prstDash val="dash"/>
          </a:ln>
        </p:spPr>
        <p:txBody>
          <a:bodyPr lIns="45719" rIns="45719" anchor="ctr"/>
          <a:lstStyle/>
          <a:p>
            <a:pPr algn="ctr">
              <a:defRPr>
                <a:solidFill>
                  <a:srgbClr val="9A9B9D"/>
                </a:solidFill>
              </a:defRPr>
            </a:pPr>
          </a:p>
        </p:txBody>
      </p:sp>
      <p:sp>
        <p:nvSpPr>
          <p:cNvPr id="423" name="Shape 423"/>
          <p:cNvSpPr/>
          <p:nvPr/>
        </p:nvSpPr>
        <p:spPr>
          <a:xfrm>
            <a:off x="1026067" y="2784093"/>
            <a:ext cx="7391340" cy="2987501"/>
          </a:xfrm>
          <a:prstGeom prst="roundRect">
            <a:avLst>
              <a:gd name="adj" fmla="val 16667"/>
            </a:avLst>
          </a:prstGeom>
          <a:ln w="38100">
            <a:solidFill>
              <a:srgbClr val="00B050"/>
            </a:solidFill>
            <a:prstDash val="dash"/>
          </a:ln>
        </p:spPr>
        <p:txBody>
          <a:bodyPr lIns="45719" rIns="45719" anchor="ctr"/>
          <a:lstStyle/>
          <a:p>
            <a:pPr algn="ctr">
              <a:defRPr>
                <a:solidFill>
                  <a:srgbClr val="9A9B9D"/>
                </a:solidFill>
              </a:defRPr>
            </a:pPr>
          </a:p>
        </p:txBody>
      </p:sp>
      <p:sp>
        <p:nvSpPr>
          <p:cNvPr id="424" name="Shape 424"/>
          <p:cNvSpPr/>
          <p:nvPr/>
        </p:nvSpPr>
        <p:spPr>
          <a:xfrm>
            <a:off x="4715209" y="5465300"/>
            <a:ext cx="1295513"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Predicted RDA defects</a:t>
            </a:r>
          </a:p>
        </p:txBody>
      </p:sp>
      <p:grpSp>
        <p:nvGrpSpPr>
          <p:cNvPr id="429" name="Group 429"/>
          <p:cNvGrpSpPr/>
          <p:nvPr/>
        </p:nvGrpSpPr>
        <p:grpSpPr>
          <a:xfrm>
            <a:off x="6291058" y="4416663"/>
            <a:ext cx="925180" cy="945038"/>
            <a:chOff x="0" y="0"/>
            <a:chExt cx="925178" cy="945036"/>
          </a:xfrm>
        </p:grpSpPr>
        <p:pic>
          <p:nvPicPr>
            <p:cNvPr id="425" name="image18.jpg" descr="image001"/>
            <p:cNvPicPr>
              <a:picLocks noChangeAspect="1"/>
            </p:cNvPicPr>
            <p:nvPr/>
          </p:nvPicPr>
          <p:blipFill>
            <a:blip r:embed="rId8">
              <a:extLst/>
            </a:blip>
            <a:srcRect l="2518" t="2332" r="64837" b="13517"/>
            <a:stretch>
              <a:fillRect/>
            </a:stretch>
          </p:blipFill>
          <p:spPr>
            <a:xfrm>
              <a:off x="0" y="0"/>
              <a:ext cx="925180" cy="945037"/>
            </a:xfrm>
            <a:prstGeom prst="rect">
              <a:avLst/>
            </a:prstGeom>
            <a:ln w="12700" cap="flat">
              <a:noFill/>
              <a:miter lim="400000"/>
            </a:ln>
            <a:effectLst/>
          </p:spPr>
        </p:pic>
        <p:sp>
          <p:nvSpPr>
            <p:cNvPr id="426" name="Shape 426"/>
            <p:cNvSpPr/>
            <p:nvPr/>
          </p:nvSpPr>
          <p:spPr>
            <a:xfrm>
              <a:off x="551860" y="49810"/>
              <a:ext cx="52441" cy="61927"/>
            </a:xfrm>
            <a:prstGeom prst="ellipse">
              <a:avLst/>
            </a:prstGeom>
            <a:noFill/>
            <a:ln w="12700" cap="flat">
              <a:solidFill>
                <a:srgbClr val="FF0000"/>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427" name="Shape 427"/>
            <p:cNvSpPr/>
            <p:nvPr/>
          </p:nvSpPr>
          <p:spPr>
            <a:xfrm>
              <a:off x="576831" y="685020"/>
              <a:ext cx="127353" cy="88879"/>
            </a:xfrm>
            <a:prstGeom prst="ellipse">
              <a:avLst/>
            </a:prstGeom>
            <a:noFill/>
            <a:ln w="12700" cap="flat">
              <a:solidFill>
                <a:srgbClr val="FF0000"/>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428" name="Shape 428"/>
            <p:cNvSpPr/>
            <p:nvPr/>
          </p:nvSpPr>
          <p:spPr>
            <a:xfrm>
              <a:off x="551860" y="786549"/>
              <a:ext cx="52441" cy="52807"/>
            </a:xfrm>
            <a:prstGeom prst="ellipse">
              <a:avLst/>
            </a:prstGeom>
            <a:noFill/>
            <a:ln w="12700" cap="flat">
              <a:solidFill>
                <a:srgbClr val="FF0000"/>
              </a:solidFill>
              <a:prstDash val="solid"/>
              <a:round/>
            </a:ln>
            <a:effectLst/>
          </p:spPr>
          <p:txBody>
            <a:bodyPr wrap="square" lIns="45719" tIns="45719" rIns="45719" bIns="45719" numCol="1" anchor="ctr">
              <a:noAutofit/>
            </a:bodyPr>
            <a:lstStyle/>
            <a:p>
              <a:pPr algn="ctr">
                <a:defRPr>
                  <a:solidFill>
                    <a:srgbClr val="9A9B9D"/>
                  </a:solidFill>
                </a:defRPr>
              </a:pPr>
            </a:p>
          </p:txBody>
        </p:sp>
      </p:grpSp>
      <p:sp>
        <p:nvSpPr>
          <p:cNvPr id="430" name="Shape 430"/>
          <p:cNvSpPr/>
          <p:nvPr/>
        </p:nvSpPr>
        <p:spPr>
          <a:xfrm>
            <a:off x="1059033" y="5863973"/>
            <a:ext cx="9354257" cy="371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00B0F0"/>
                </a:solidFill>
              </a:defRPr>
            </a:pPr>
            <a:r>
              <a:t>100% wafer sampling </a:t>
            </a:r>
            <a:r>
              <a:rPr b="0">
                <a:latin typeface="Wingdings"/>
                <a:ea typeface="Wingdings"/>
                <a:cs typeface="Wingdings"/>
                <a:sym typeface="Wingdings"/>
              </a:rPr>
              <a:t></a:t>
            </a:r>
            <a:r>
              <a:t>Higher visibility to detect defective wafers  </a:t>
            </a:r>
          </a:p>
        </p:txBody>
      </p:sp>
      <p:pic>
        <p:nvPicPr>
          <p:cNvPr id="431" name="image19.png"/>
          <p:cNvPicPr>
            <a:picLocks noChangeAspect="1"/>
          </p:cNvPicPr>
          <p:nvPr/>
        </p:nvPicPr>
        <p:blipFill>
          <a:blip r:embed="rId9">
            <a:extLst/>
          </a:blip>
          <a:stretch>
            <a:fillRect/>
          </a:stretch>
        </p:blipFill>
        <p:spPr>
          <a:xfrm>
            <a:off x="6872647" y="926869"/>
            <a:ext cx="701094" cy="671259"/>
          </a:xfrm>
          <a:prstGeom prst="rect">
            <a:avLst/>
          </a:prstGeom>
          <a:ln w="12700">
            <a:miter lim="400000"/>
          </a:ln>
        </p:spPr>
      </p:pic>
      <p:sp>
        <p:nvSpPr>
          <p:cNvPr id="432" name="Shape 432"/>
          <p:cNvSpPr/>
          <p:nvPr/>
        </p:nvSpPr>
        <p:spPr>
          <a:xfrm>
            <a:off x="5299728" y="1304354"/>
            <a:ext cx="585302" cy="310552"/>
          </a:xfrm>
          <a:prstGeom prst="rightArrow">
            <a:avLst>
              <a:gd name="adj1" fmla="val 50000"/>
              <a:gd name="adj2" fmla="val 50000"/>
            </a:avLst>
          </a:prstGeom>
          <a:gradFill>
            <a:gsLst>
              <a:gs pos="0">
                <a:srgbClr val="005893"/>
              </a:gs>
              <a:gs pos="80000">
                <a:srgbClr val="0073C2"/>
              </a:gs>
              <a:gs pos="100000">
                <a:srgbClr val="0074C2"/>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sz="1200">
                <a:solidFill>
                  <a:srgbClr val="FFFFFF"/>
                </a:solidFill>
              </a:defRPr>
            </a:pPr>
          </a:p>
        </p:txBody>
      </p:sp>
      <p:pic>
        <p:nvPicPr>
          <p:cNvPr id="433" name="image20.png"/>
          <p:cNvPicPr>
            <a:picLocks noChangeAspect="1"/>
          </p:cNvPicPr>
          <p:nvPr/>
        </p:nvPicPr>
        <p:blipFill>
          <a:blip r:embed="rId10">
            <a:extLst/>
          </a:blip>
          <a:srcRect l="54692" t="0" r="0" b="0"/>
          <a:stretch>
            <a:fillRect/>
          </a:stretch>
        </p:blipFill>
        <p:spPr>
          <a:xfrm rot="16200000">
            <a:off x="2059872" y="3972478"/>
            <a:ext cx="577883" cy="2344074"/>
          </a:xfrm>
          <a:prstGeom prst="rect">
            <a:avLst/>
          </a:prstGeom>
          <a:ln w="12700">
            <a:miter lim="400000"/>
          </a:ln>
        </p:spPr>
      </p:pic>
      <p:sp>
        <p:nvSpPr>
          <p:cNvPr id="434" name="Shape 434"/>
          <p:cNvSpPr/>
          <p:nvPr/>
        </p:nvSpPr>
        <p:spPr>
          <a:xfrm>
            <a:off x="1813003" y="2825013"/>
            <a:ext cx="117102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u="sng"/>
            </a:lvl1pPr>
          </a:lstStyle>
          <a:p>
            <a:pPr/>
            <a:r>
              <a:t>Photo WIS</a:t>
            </a:r>
          </a:p>
        </p:txBody>
      </p:sp>
      <p:sp>
        <p:nvSpPr>
          <p:cNvPr id="435" name="Shape 435"/>
          <p:cNvSpPr/>
          <p:nvPr/>
        </p:nvSpPr>
        <p:spPr>
          <a:xfrm>
            <a:off x="6105892" y="5454865"/>
            <a:ext cx="1295513" cy="15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000">
                <a:solidFill>
                  <a:srgbClr val="4D4F4D"/>
                </a:solidFill>
              </a:defRPr>
            </a:lvl1pPr>
          </a:lstStyle>
          <a:p>
            <a:pPr/>
            <a:r>
              <a:t>Actual RDA defects</a:t>
            </a:r>
          </a:p>
        </p:txBody>
      </p:sp>
      <p:pic>
        <p:nvPicPr>
          <p:cNvPr id="436" name="image12.png"/>
          <p:cNvPicPr>
            <a:picLocks noChangeAspect="1"/>
          </p:cNvPicPr>
          <p:nvPr/>
        </p:nvPicPr>
        <p:blipFill>
          <a:blip r:embed="rId2">
            <a:extLst/>
          </a:blip>
          <a:stretch>
            <a:fillRect/>
          </a:stretch>
        </p:blipFill>
        <p:spPr>
          <a:xfrm>
            <a:off x="6001784" y="3186252"/>
            <a:ext cx="738330" cy="728140"/>
          </a:xfrm>
          <a:prstGeom prst="rect">
            <a:avLst/>
          </a:prstGeom>
          <a:ln w="12700">
            <a:miter lim="400000"/>
          </a:ln>
        </p:spPr>
      </p:pic>
      <p:pic>
        <p:nvPicPr>
          <p:cNvPr id="437" name="image19.png"/>
          <p:cNvPicPr>
            <a:picLocks noChangeAspect="1"/>
          </p:cNvPicPr>
          <p:nvPr/>
        </p:nvPicPr>
        <p:blipFill>
          <a:blip r:embed="rId9">
            <a:extLst/>
          </a:blip>
          <a:stretch>
            <a:fillRect/>
          </a:stretch>
        </p:blipFill>
        <p:spPr>
          <a:xfrm>
            <a:off x="6800956" y="3297533"/>
            <a:ext cx="628475" cy="601731"/>
          </a:xfrm>
          <a:prstGeom prst="rect">
            <a:avLst/>
          </a:prstGeom>
          <a:ln w="12700">
            <a:miter lim="400000"/>
          </a:ln>
        </p:spPr>
      </p:pic>
      <p:sp>
        <p:nvSpPr>
          <p:cNvPr id="438" name="Shape 438"/>
          <p:cNvSpPr/>
          <p:nvPr/>
        </p:nvSpPr>
        <p:spPr>
          <a:xfrm>
            <a:off x="4525323" y="3000693"/>
            <a:ext cx="230545"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1</a:t>
            </a:r>
          </a:p>
        </p:txBody>
      </p:sp>
      <p:sp>
        <p:nvSpPr>
          <p:cNvPr id="439" name="Shape 439"/>
          <p:cNvSpPr/>
          <p:nvPr/>
        </p:nvSpPr>
        <p:spPr>
          <a:xfrm>
            <a:off x="5905789" y="2989757"/>
            <a:ext cx="230545"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2</a:t>
            </a:r>
          </a:p>
        </p:txBody>
      </p:sp>
      <p:sp>
        <p:nvSpPr>
          <p:cNvPr id="440" name="Shape 440"/>
          <p:cNvSpPr/>
          <p:nvPr/>
        </p:nvSpPr>
        <p:spPr>
          <a:xfrm>
            <a:off x="4578108" y="4378961"/>
            <a:ext cx="23054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3</a:t>
            </a:r>
          </a:p>
        </p:txBody>
      </p:sp>
      <p:sp>
        <p:nvSpPr>
          <p:cNvPr id="441" name="Shape 441"/>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2"/>
                                        </p:tgtEl>
                                        <p:attrNameLst>
                                          <p:attrName>style.visibility</p:attrName>
                                        </p:attrNameLst>
                                      </p:cBhvr>
                                      <p:to>
                                        <p:strVal val="visible"/>
                                      </p:to>
                                    </p:set>
                                    <p:animEffect filter="dissolve" transition="in">
                                      <p:cBhvr>
                                        <p:cTn id="7" dur="500"/>
                                        <p:tgtEl>
                                          <p:spTgt spid="40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03"/>
                                        </p:tgtEl>
                                        <p:attrNameLst>
                                          <p:attrName>style.visibility</p:attrName>
                                        </p:attrNameLst>
                                      </p:cBhvr>
                                      <p:to>
                                        <p:strVal val="visible"/>
                                      </p:to>
                                    </p:set>
                                    <p:animEffect filter="dissolve" transition="in">
                                      <p:cBhvr>
                                        <p:cTn id="11" dur="500"/>
                                        <p:tgtEl>
                                          <p:spTgt spid="40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04"/>
                                        </p:tgtEl>
                                        <p:attrNameLst>
                                          <p:attrName>style.visibility</p:attrName>
                                        </p:attrNameLst>
                                      </p:cBhvr>
                                      <p:to>
                                        <p:strVal val="visible"/>
                                      </p:to>
                                    </p:set>
                                    <p:animEffect filter="dissolve" transition="in">
                                      <p:cBhvr>
                                        <p:cTn id="15" dur="500"/>
                                        <p:tgtEl>
                                          <p:spTgt spid="404"/>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07"/>
                                        </p:tgtEl>
                                        <p:attrNameLst>
                                          <p:attrName>style.visibility</p:attrName>
                                        </p:attrNameLst>
                                      </p:cBhvr>
                                      <p:to>
                                        <p:strVal val="visible"/>
                                      </p:to>
                                    </p:set>
                                    <p:animEffect filter="dissolve" transition="in">
                                      <p:cBhvr>
                                        <p:cTn id="19" dur="500"/>
                                        <p:tgtEl>
                                          <p:spTgt spid="407"/>
                                        </p:tgtEl>
                                      </p:cBhvr>
                                    </p:animEffect>
                                  </p:childTnLst>
                                </p:cTn>
                              </p:par>
                            </p:childTnLst>
                          </p:cTn>
                        </p:par>
                        <p:par>
                          <p:cTn id="20" fill="hold">
                            <p:stCondLst>
                              <p:cond delay="2000"/>
                            </p:stCondLst>
                            <p:childTnLst>
                              <p:par>
                                <p:cTn id="21" presetClass="entr" nodeType="afterEffect" presetID="9" grpId="5" fill="hold">
                                  <p:stCondLst>
                                    <p:cond delay="0"/>
                                  </p:stCondLst>
                                  <p:iterate type="el" backwards="0">
                                    <p:tmAbs val="0"/>
                                  </p:iterate>
                                  <p:childTnLst>
                                    <p:set>
                                      <p:cBhvr>
                                        <p:cTn id="22" fill="hold"/>
                                        <p:tgtEl>
                                          <p:spTgt spid="408"/>
                                        </p:tgtEl>
                                        <p:attrNameLst>
                                          <p:attrName>style.visibility</p:attrName>
                                        </p:attrNameLst>
                                      </p:cBhvr>
                                      <p:to>
                                        <p:strVal val="visible"/>
                                      </p:to>
                                    </p:set>
                                    <p:animEffect filter="dissolve" transition="in">
                                      <p:cBhvr>
                                        <p:cTn id="23" dur="500"/>
                                        <p:tgtEl>
                                          <p:spTgt spid="408"/>
                                        </p:tgtEl>
                                      </p:cBhvr>
                                    </p:animEffect>
                                  </p:childTnLst>
                                </p:cTn>
                              </p:par>
                            </p:childTnLst>
                          </p:cTn>
                        </p:par>
                        <p:par>
                          <p:cTn id="24" fill="hold">
                            <p:stCondLst>
                              <p:cond delay="2500"/>
                            </p:stCondLst>
                            <p:childTnLst>
                              <p:par>
                                <p:cTn id="25" presetClass="entr" nodeType="afterEffect" presetID="9" grpId="6" fill="hold">
                                  <p:stCondLst>
                                    <p:cond delay="0"/>
                                  </p:stCondLst>
                                  <p:iterate type="el" backwards="0">
                                    <p:tmAbs val="0"/>
                                  </p:iterate>
                                  <p:childTnLst>
                                    <p:set>
                                      <p:cBhvr>
                                        <p:cTn id="26" fill="hold"/>
                                        <p:tgtEl>
                                          <p:spTgt spid="417"/>
                                        </p:tgtEl>
                                        <p:attrNameLst>
                                          <p:attrName>style.visibility</p:attrName>
                                        </p:attrNameLst>
                                      </p:cBhvr>
                                      <p:to>
                                        <p:strVal val="visible"/>
                                      </p:to>
                                    </p:set>
                                    <p:animEffect filter="dissolve" transition="in">
                                      <p:cBhvr>
                                        <p:cTn id="27" dur="500"/>
                                        <p:tgtEl>
                                          <p:spTgt spid="417"/>
                                        </p:tgtEl>
                                      </p:cBhvr>
                                    </p:animEffect>
                                  </p:childTnLst>
                                </p:cTn>
                              </p:par>
                            </p:childTnLst>
                          </p:cTn>
                        </p:par>
                        <p:par>
                          <p:cTn id="28" fill="hold">
                            <p:stCondLst>
                              <p:cond delay="3000"/>
                            </p:stCondLst>
                            <p:childTnLst>
                              <p:par>
                                <p:cTn id="29" presetClass="entr" nodeType="afterEffect" presetID="9" grpId="7" fill="hold">
                                  <p:stCondLst>
                                    <p:cond delay="0"/>
                                  </p:stCondLst>
                                  <p:iterate type="el" backwards="0">
                                    <p:tmAbs val="0"/>
                                  </p:iterate>
                                  <p:childTnLst>
                                    <p:set>
                                      <p:cBhvr>
                                        <p:cTn id="30" fill="hold"/>
                                        <p:tgtEl>
                                          <p:spTgt spid="418"/>
                                        </p:tgtEl>
                                        <p:attrNameLst>
                                          <p:attrName>style.visibility</p:attrName>
                                        </p:attrNameLst>
                                      </p:cBhvr>
                                      <p:to>
                                        <p:strVal val="visible"/>
                                      </p:to>
                                    </p:set>
                                    <p:animEffect filter="dissolve" transition="in">
                                      <p:cBhvr>
                                        <p:cTn id="31" dur="500"/>
                                        <p:tgtEl>
                                          <p:spTgt spid="418"/>
                                        </p:tgtEl>
                                      </p:cBhvr>
                                    </p:animEffect>
                                  </p:childTnLst>
                                </p:cTn>
                              </p:par>
                            </p:childTnLst>
                          </p:cTn>
                        </p:par>
                        <p:par>
                          <p:cTn id="32" fill="hold">
                            <p:stCondLst>
                              <p:cond delay="3500"/>
                            </p:stCondLst>
                            <p:childTnLst>
                              <p:par>
                                <p:cTn id="33" presetClass="entr" nodeType="afterEffect" presetID="9" grpId="8" fill="hold">
                                  <p:stCondLst>
                                    <p:cond delay="0"/>
                                  </p:stCondLst>
                                  <p:iterate type="el" backwards="0">
                                    <p:tmAbs val="0"/>
                                  </p:iterate>
                                  <p:childTnLst>
                                    <p:set>
                                      <p:cBhvr>
                                        <p:cTn id="34" fill="hold"/>
                                        <p:tgtEl>
                                          <p:spTgt spid="419"/>
                                        </p:tgtEl>
                                        <p:attrNameLst>
                                          <p:attrName>style.visibility</p:attrName>
                                        </p:attrNameLst>
                                      </p:cBhvr>
                                      <p:to>
                                        <p:strVal val="visible"/>
                                      </p:to>
                                    </p:set>
                                    <p:animEffect filter="dissolve" transition="in">
                                      <p:cBhvr>
                                        <p:cTn id="35" dur="500"/>
                                        <p:tgtEl>
                                          <p:spTgt spid="419"/>
                                        </p:tgtEl>
                                      </p:cBhvr>
                                    </p:animEffect>
                                  </p:childTnLst>
                                </p:cTn>
                              </p:par>
                            </p:childTnLst>
                          </p:cTn>
                        </p:par>
                        <p:par>
                          <p:cTn id="36" fill="hold">
                            <p:stCondLst>
                              <p:cond delay="4000"/>
                            </p:stCondLst>
                            <p:childTnLst>
                              <p:par>
                                <p:cTn id="37" presetClass="entr" nodeType="afterEffect" presetID="9" grpId="9" fill="hold">
                                  <p:stCondLst>
                                    <p:cond delay="0"/>
                                  </p:stCondLst>
                                  <p:iterate type="el" backwards="0">
                                    <p:tmAbs val="0"/>
                                  </p:iterate>
                                  <p:childTnLst>
                                    <p:set>
                                      <p:cBhvr>
                                        <p:cTn id="38" fill="hold"/>
                                        <p:tgtEl>
                                          <p:spTgt spid="421"/>
                                        </p:tgtEl>
                                        <p:attrNameLst>
                                          <p:attrName>style.visibility</p:attrName>
                                        </p:attrNameLst>
                                      </p:cBhvr>
                                      <p:to>
                                        <p:strVal val="visible"/>
                                      </p:to>
                                    </p:set>
                                    <p:animEffect filter="dissolve" transition="in">
                                      <p:cBhvr>
                                        <p:cTn id="39" dur="500"/>
                                        <p:tgtEl>
                                          <p:spTgt spid="421"/>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422"/>
                                        </p:tgtEl>
                                        <p:attrNameLst>
                                          <p:attrName>style.visibility</p:attrName>
                                        </p:attrNameLst>
                                      </p:cBhvr>
                                      <p:to>
                                        <p:strVal val="visible"/>
                                      </p:to>
                                    </p:set>
                                    <p:animEffect filter="dissolve" transition="in">
                                      <p:cBhvr>
                                        <p:cTn id="43" dur="500"/>
                                        <p:tgtEl>
                                          <p:spTgt spid="422"/>
                                        </p:tgtEl>
                                      </p:cBhvr>
                                    </p:animEffect>
                                  </p:childTnLst>
                                </p:cTn>
                              </p:par>
                            </p:childTnLst>
                          </p:cTn>
                        </p:par>
                        <p:par>
                          <p:cTn id="44" fill="hold">
                            <p:stCondLst>
                              <p:cond delay="5000"/>
                            </p:stCondLst>
                            <p:childTnLst>
                              <p:par>
                                <p:cTn id="45" presetClass="entr" nodeType="afterEffect" presetID="9" grpId="11" fill="hold">
                                  <p:stCondLst>
                                    <p:cond delay="0"/>
                                  </p:stCondLst>
                                  <p:iterate type="el" backwards="0">
                                    <p:tmAbs val="0"/>
                                  </p:iterate>
                                  <p:childTnLst>
                                    <p:set>
                                      <p:cBhvr>
                                        <p:cTn id="46" fill="hold"/>
                                        <p:tgtEl>
                                          <p:spTgt spid="431"/>
                                        </p:tgtEl>
                                        <p:attrNameLst>
                                          <p:attrName>style.visibility</p:attrName>
                                        </p:attrNameLst>
                                      </p:cBhvr>
                                      <p:to>
                                        <p:strVal val="visible"/>
                                      </p:to>
                                    </p:set>
                                    <p:animEffect filter="dissolve" transition="in">
                                      <p:cBhvr>
                                        <p:cTn id="47" dur="500"/>
                                        <p:tgtEl>
                                          <p:spTgt spid="431"/>
                                        </p:tgtEl>
                                      </p:cBhvr>
                                    </p:animEffect>
                                  </p:childTnLst>
                                </p:cTn>
                              </p:par>
                            </p:childTnLst>
                          </p:cTn>
                        </p:par>
                        <p:par>
                          <p:cTn id="48" fill="hold">
                            <p:stCondLst>
                              <p:cond delay="5500"/>
                            </p:stCondLst>
                            <p:childTnLst>
                              <p:par>
                                <p:cTn id="49" presetClass="entr" nodeType="afterEffect" presetID="9" grpId="12" fill="hold">
                                  <p:stCondLst>
                                    <p:cond delay="0"/>
                                  </p:stCondLst>
                                  <p:iterate type="el" backwards="0">
                                    <p:tmAbs val="0"/>
                                  </p:iterate>
                                  <p:childTnLst>
                                    <p:set>
                                      <p:cBhvr>
                                        <p:cTn id="50" fill="hold"/>
                                        <p:tgtEl>
                                          <p:spTgt spid="432"/>
                                        </p:tgtEl>
                                        <p:attrNameLst>
                                          <p:attrName>style.visibility</p:attrName>
                                        </p:attrNameLst>
                                      </p:cBhvr>
                                      <p:to>
                                        <p:strVal val="visible"/>
                                      </p:to>
                                    </p:set>
                                    <p:animEffect filter="dissolve" transition="in">
                                      <p:cBhvr>
                                        <p:cTn id="51" dur="500"/>
                                        <p:tgtEl>
                                          <p:spTgt spid="432"/>
                                        </p:tgtEl>
                                      </p:cBhvr>
                                    </p:animEffect>
                                  </p:childTnLst>
                                </p:cTn>
                              </p:par>
                            </p:childTnLst>
                          </p:cTn>
                        </p:par>
                        <p:par>
                          <p:cTn id="52" fill="hold">
                            <p:stCondLst>
                              <p:cond delay="6000"/>
                            </p:stCondLst>
                            <p:childTnLst>
                              <p:par>
                                <p:cTn id="53" presetClass="entr" nodeType="afterEffect" presetID="9" grpId="13" fill="hold">
                                  <p:stCondLst>
                                    <p:cond delay="0"/>
                                  </p:stCondLst>
                                  <p:iterate type="el" backwards="0">
                                    <p:tmAbs val="0"/>
                                  </p:iterate>
                                  <p:childTnLst>
                                    <p:set>
                                      <p:cBhvr>
                                        <p:cTn id="54" fill="hold"/>
                                        <p:tgtEl>
                                          <p:spTgt spid="416"/>
                                        </p:tgtEl>
                                        <p:attrNameLst>
                                          <p:attrName>style.visibility</p:attrName>
                                        </p:attrNameLst>
                                      </p:cBhvr>
                                      <p:to>
                                        <p:strVal val="visible"/>
                                      </p:to>
                                    </p:set>
                                    <p:animEffect filter="dissolve" transition="in">
                                      <p:cBhvr>
                                        <p:cTn id="55" dur="500"/>
                                        <p:tgtEl>
                                          <p:spTgt spid="416"/>
                                        </p:tgtEl>
                                      </p:cBhvr>
                                    </p:animEffect>
                                  </p:childTnLst>
                                </p:cTn>
                              </p:par>
                            </p:childTnLst>
                          </p:cTn>
                        </p:par>
                        <p:par>
                          <p:cTn id="56" fill="hold">
                            <p:stCondLst>
                              <p:cond delay="6500"/>
                            </p:stCondLst>
                            <p:childTnLst>
                              <p:par>
                                <p:cTn id="57" presetClass="entr" nodeType="afterEffect" presetID="9" grpId="14" fill="hold">
                                  <p:stCondLst>
                                    <p:cond delay="0"/>
                                  </p:stCondLst>
                                  <p:iterate type="el" backwards="0">
                                    <p:tmAbs val="0"/>
                                  </p:iterate>
                                  <p:childTnLst>
                                    <p:set>
                                      <p:cBhvr>
                                        <p:cTn id="58" fill="hold"/>
                                        <p:tgtEl>
                                          <p:spTgt spid="409"/>
                                        </p:tgtEl>
                                        <p:attrNameLst>
                                          <p:attrName>style.visibility</p:attrName>
                                        </p:attrNameLst>
                                      </p:cBhvr>
                                      <p:to>
                                        <p:strVal val="visible"/>
                                      </p:to>
                                    </p:set>
                                    <p:animEffect filter="dissolve" transition="in">
                                      <p:cBhvr>
                                        <p:cTn id="59" dur="500"/>
                                        <p:tgtEl>
                                          <p:spTgt spid="409"/>
                                        </p:tgtEl>
                                      </p:cBhvr>
                                    </p:animEffect>
                                  </p:childTnLst>
                                </p:cTn>
                              </p:par>
                            </p:childTnLst>
                          </p:cTn>
                        </p:par>
                        <p:par>
                          <p:cTn id="60" fill="hold">
                            <p:stCondLst>
                              <p:cond delay="7000"/>
                            </p:stCondLst>
                            <p:childTnLst>
                              <p:par>
                                <p:cTn id="61" presetClass="entr" nodeType="afterEffect" presetID="9" grpId="15" fill="hold">
                                  <p:stCondLst>
                                    <p:cond delay="0"/>
                                  </p:stCondLst>
                                  <p:iterate type="el" backwards="0">
                                    <p:tmAbs val="0"/>
                                  </p:iterate>
                                  <p:childTnLst>
                                    <p:set>
                                      <p:cBhvr>
                                        <p:cTn id="62" fill="hold"/>
                                        <p:tgtEl>
                                          <p:spTgt spid="434"/>
                                        </p:tgtEl>
                                        <p:attrNameLst>
                                          <p:attrName>style.visibility</p:attrName>
                                        </p:attrNameLst>
                                      </p:cBhvr>
                                      <p:to>
                                        <p:strVal val="visible"/>
                                      </p:to>
                                    </p:set>
                                    <p:animEffect filter="dissolve" transition="in">
                                      <p:cBhvr>
                                        <p:cTn id="63" dur="500"/>
                                        <p:tgtEl>
                                          <p:spTgt spid="434"/>
                                        </p:tgtEl>
                                      </p:cBhvr>
                                    </p:animEffect>
                                  </p:childTnLst>
                                </p:cTn>
                              </p:par>
                            </p:childTnLst>
                          </p:cTn>
                        </p:par>
                        <p:par>
                          <p:cTn id="64" fill="hold">
                            <p:stCondLst>
                              <p:cond delay="7500"/>
                            </p:stCondLst>
                            <p:childTnLst>
                              <p:par>
                                <p:cTn id="65" presetClass="entr" nodeType="afterEffect" presetID="9" grpId="16" fill="hold">
                                  <p:stCondLst>
                                    <p:cond delay="0"/>
                                  </p:stCondLst>
                                  <p:iterate type="el" backwards="0">
                                    <p:tmAbs val="0"/>
                                  </p:iterate>
                                  <p:childTnLst>
                                    <p:set>
                                      <p:cBhvr>
                                        <p:cTn id="66" fill="hold"/>
                                        <p:tgtEl>
                                          <p:spTgt spid="410"/>
                                        </p:tgtEl>
                                        <p:attrNameLst>
                                          <p:attrName>style.visibility</p:attrName>
                                        </p:attrNameLst>
                                      </p:cBhvr>
                                      <p:to>
                                        <p:strVal val="visible"/>
                                      </p:to>
                                    </p:set>
                                    <p:animEffect filter="dissolve" transition="in">
                                      <p:cBhvr>
                                        <p:cTn id="67" dur="500"/>
                                        <p:tgtEl>
                                          <p:spTgt spid="410"/>
                                        </p:tgtEl>
                                      </p:cBhvr>
                                    </p:animEffect>
                                  </p:childTnLst>
                                </p:cTn>
                              </p:par>
                            </p:childTnLst>
                          </p:cTn>
                        </p:par>
                        <p:par>
                          <p:cTn id="68" fill="hold">
                            <p:stCondLst>
                              <p:cond delay="8000"/>
                            </p:stCondLst>
                            <p:childTnLst>
                              <p:par>
                                <p:cTn id="69" presetClass="entr" nodeType="afterEffect" presetID="9" grpId="17" fill="hold">
                                  <p:stCondLst>
                                    <p:cond delay="0"/>
                                  </p:stCondLst>
                                  <p:iterate type="el" backwards="0">
                                    <p:tmAbs val="0"/>
                                  </p:iterate>
                                  <p:childTnLst>
                                    <p:set>
                                      <p:cBhvr>
                                        <p:cTn id="70" fill="hold"/>
                                        <p:tgtEl>
                                          <p:spTgt spid="433"/>
                                        </p:tgtEl>
                                        <p:attrNameLst>
                                          <p:attrName>style.visibility</p:attrName>
                                        </p:attrNameLst>
                                      </p:cBhvr>
                                      <p:to>
                                        <p:strVal val="visible"/>
                                      </p:to>
                                    </p:set>
                                    <p:animEffect filter="dissolve" transition="in">
                                      <p:cBhvr>
                                        <p:cTn id="71" dur="500"/>
                                        <p:tgtEl>
                                          <p:spTgt spid="433"/>
                                        </p:tgtEl>
                                      </p:cBhvr>
                                    </p:animEffect>
                                  </p:childTnLst>
                                </p:cTn>
                              </p:par>
                            </p:childTnLst>
                          </p:cTn>
                        </p:par>
                      </p:childTnLst>
                    </p:cTn>
                  </p:par>
                  <p:par>
                    <p:cTn id="72" fill="hold">
                      <p:stCondLst>
                        <p:cond delay="indefinite"/>
                      </p:stCondLst>
                      <p:childTnLst>
                        <p:par>
                          <p:cTn id="73" fill="hold">
                            <p:stCondLst>
                              <p:cond delay="0"/>
                            </p:stCondLst>
                            <p:childTnLst>
                              <p:par>
                                <p:cTn id="74" presetClass="entr" nodeType="clickEffect" presetID="9" grpId="18" fill="hold">
                                  <p:stCondLst>
                                    <p:cond delay="0"/>
                                  </p:stCondLst>
                                  <p:iterate type="el" backwards="0">
                                    <p:tmAbs val="0"/>
                                  </p:iterate>
                                  <p:childTnLst>
                                    <p:set>
                                      <p:cBhvr>
                                        <p:cTn id="75" fill="hold"/>
                                        <p:tgtEl>
                                          <p:spTgt spid="405"/>
                                        </p:tgtEl>
                                        <p:attrNameLst>
                                          <p:attrName>style.visibility</p:attrName>
                                        </p:attrNameLst>
                                      </p:cBhvr>
                                      <p:to>
                                        <p:strVal val="visible"/>
                                      </p:to>
                                    </p:set>
                                    <p:animEffect filter="dissolve" transition="in">
                                      <p:cBhvr>
                                        <p:cTn id="76" dur="500"/>
                                        <p:tgtEl>
                                          <p:spTgt spid="405"/>
                                        </p:tgtEl>
                                      </p:cBhvr>
                                    </p:animEffect>
                                  </p:childTnLst>
                                </p:cTn>
                              </p:par>
                            </p:childTnLst>
                          </p:cTn>
                        </p:par>
                        <p:par>
                          <p:cTn id="77" fill="hold">
                            <p:stCondLst>
                              <p:cond delay="500"/>
                            </p:stCondLst>
                            <p:childTnLst>
                              <p:par>
                                <p:cTn id="78" presetClass="entr" nodeType="afterEffect" presetID="9" grpId="19" fill="hold">
                                  <p:stCondLst>
                                    <p:cond delay="0"/>
                                  </p:stCondLst>
                                  <p:iterate type="el" backwards="0">
                                    <p:tmAbs val="0"/>
                                  </p:iterate>
                                  <p:childTnLst>
                                    <p:set>
                                      <p:cBhvr>
                                        <p:cTn id="79" fill="hold"/>
                                        <p:tgtEl>
                                          <p:spTgt spid="406"/>
                                        </p:tgtEl>
                                        <p:attrNameLst>
                                          <p:attrName>style.visibility</p:attrName>
                                        </p:attrNameLst>
                                      </p:cBhvr>
                                      <p:to>
                                        <p:strVal val="visible"/>
                                      </p:to>
                                    </p:set>
                                    <p:animEffect filter="dissolve" transition="in">
                                      <p:cBhvr>
                                        <p:cTn id="80" dur="500"/>
                                        <p:tgtEl>
                                          <p:spTgt spid="406"/>
                                        </p:tgtEl>
                                      </p:cBhvr>
                                    </p:animEffect>
                                  </p:childTnLst>
                                </p:cTn>
                              </p:par>
                            </p:childTnLst>
                          </p:cTn>
                        </p:par>
                        <p:par>
                          <p:cTn id="81" fill="hold">
                            <p:stCondLst>
                              <p:cond delay="1000"/>
                            </p:stCondLst>
                            <p:childTnLst>
                              <p:par>
                                <p:cTn id="82" presetClass="entr" nodeType="afterEffect" presetID="9" grpId="20" fill="hold">
                                  <p:stCondLst>
                                    <p:cond delay="0"/>
                                  </p:stCondLst>
                                  <p:iterate type="el" backwards="0">
                                    <p:tmAbs val="0"/>
                                  </p:iterate>
                                  <p:childTnLst>
                                    <p:set>
                                      <p:cBhvr>
                                        <p:cTn id="83" fill="hold"/>
                                        <p:tgtEl>
                                          <p:spTgt spid="411"/>
                                        </p:tgtEl>
                                        <p:attrNameLst>
                                          <p:attrName>style.visibility</p:attrName>
                                        </p:attrNameLst>
                                      </p:cBhvr>
                                      <p:to>
                                        <p:strVal val="visible"/>
                                      </p:to>
                                    </p:set>
                                    <p:animEffect filter="dissolve" transition="in">
                                      <p:cBhvr>
                                        <p:cTn id="84" dur="500"/>
                                        <p:tgtEl>
                                          <p:spTgt spid="411"/>
                                        </p:tgtEl>
                                      </p:cBhvr>
                                    </p:animEffect>
                                  </p:childTnLst>
                                </p:cTn>
                              </p:par>
                            </p:childTnLst>
                          </p:cTn>
                        </p:par>
                        <p:par>
                          <p:cTn id="85" fill="hold">
                            <p:stCondLst>
                              <p:cond delay="1500"/>
                            </p:stCondLst>
                            <p:childTnLst>
                              <p:par>
                                <p:cTn id="86" presetClass="entr" nodeType="afterEffect" presetID="9" grpId="21" fill="hold">
                                  <p:stCondLst>
                                    <p:cond delay="0"/>
                                  </p:stCondLst>
                                  <p:iterate type="el" backwards="0">
                                    <p:tmAbs val="0"/>
                                  </p:iterate>
                                  <p:childTnLst>
                                    <p:set>
                                      <p:cBhvr>
                                        <p:cTn id="87" fill="hold"/>
                                        <p:tgtEl>
                                          <p:spTgt spid="414"/>
                                        </p:tgtEl>
                                        <p:attrNameLst>
                                          <p:attrName>style.visibility</p:attrName>
                                        </p:attrNameLst>
                                      </p:cBhvr>
                                      <p:to>
                                        <p:strVal val="visible"/>
                                      </p:to>
                                    </p:set>
                                    <p:animEffect filter="dissolve" transition="in">
                                      <p:cBhvr>
                                        <p:cTn id="88" dur="500"/>
                                        <p:tgtEl>
                                          <p:spTgt spid="414"/>
                                        </p:tgtEl>
                                      </p:cBhvr>
                                    </p:animEffect>
                                  </p:childTnLst>
                                </p:cTn>
                              </p:par>
                            </p:childTnLst>
                          </p:cTn>
                        </p:par>
                        <p:par>
                          <p:cTn id="89" fill="hold">
                            <p:stCondLst>
                              <p:cond delay="2000"/>
                            </p:stCondLst>
                            <p:childTnLst>
                              <p:par>
                                <p:cTn id="90" presetClass="entr" nodeType="afterEffect" presetID="9" grpId="22" fill="hold">
                                  <p:stCondLst>
                                    <p:cond delay="0"/>
                                  </p:stCondLst>
                                  <p:iterate type="el" backwards="0">
                                    <p:tmAbs val="0"/>
                                  </p:iterate>
                                  <p:childTnLst>
                                    <p:set>
                                      <p:cBhvr>
                                        <p:cTn id="91" fill="hold"/>
                                        <p:tgtEl>
                                          <p:spTgt spid="420"/>
                                        </p:tgtEl>
                                        <p:attrNameLst>
                                          <p:attrName>style.visibility</p:attrName>
                                        </p:attrNameLst>
                                      </p:cBhvr>
                                      <p:to>
                                        <p:strVal val="visible"/>
                                      </p:to>
                                    </p:set>
                                    <p:animEffect filter="dissolve" transition="in">
                                      <p:cBhvr>
                                        <p:cTn id="92" dur="500"/>
                                        <p:tgtEl>
                                          <p:spTgt spid="420"/>
                                        </p:tgtEl>
                                      </p:cBhvr>
                                    </p:animEffect>
                                  </p:childTnLst>
                                </p:cTn>
                              </p:par>
                            </p:childTnLst>
                          </p:cTn>
                        </p:par>
                        <p:par>
                          <p:cTn id="93" fill="hold">
                            <p:stCondLst>
                              <p:cond delay="2500"/>
                            </p:stCondLst>
                            <p:childTnLst>
                              <p:par>
                                <p:cTn id="94" presetClass="entr" nodeType="afterEffect" presetID="9" grpId="23" fill="hold">
                                  <p:stCondLst>
                                    <p:cond delay="0"/>
                                  </p:stCondLst>
                                  <p:iterate type="el" backwards="0">
                                    <p:tmAbs val="0"/>
                                  </p:iterate>
                                  <p:childTnLst>
                                    <p:set>
                                      <p:cBhvr>
                                        <p:cTn id="95" fill="hold"/>
                                        <p:tgtEl>
                                          <p:spTgt spid="424"/>
                                        </p:tgtEl>
                                        <p:attrNameLst>
                                          <p:attrName>style.visibility</p:attrName>
                                        </p:attrNameLst>
                                      </p:cBhvr>
                                      <p:to>
                                        <p:strVal val="visible"/>
                                      </p:to>
                                    </p:set>
                                    <p:animEffect filter="dissolve" transition="in">
                                      <p:cBhvr>
                                        <p:cTn id="96" dur="500"/>
                                        <p:tgtEl>
                                          <p:spTgt spid="424"/>
                                        </p:tgtEl>
                                      </p:cBhvr>
                                    </p:animEffect>
                                  </p:childTnLst>
                                </p:cTn>
                              </p:par>
                            </p:childTnLst>
                          </p:cTn>
                        </p:par>
                        <p:par>
                          <p:cTn id="97" fill="hold">
                            <p:stCondLst>
                              <p:cond delay="3000"/>
                            </p:stCondLst>
                            <p:childTnLst>
                              <p:par>
                                <p:cTn id="98" presetClass="entr" nodeType="afterEffect" presetID="9" grpId="24" fill="hold">
                                  <p:stCondLst>
                                    <p:cond delay="0"/>
                                  </p:stCondLst>
                                  <p:iterate type="el" backwards="0">
                                    <p:tmAbs val="0"/>
                                  </p:iterate>
                                  <p:childTnLst>
                                    <p:set>
                                      <p:cBhvr>
                                        <p:cTn id="99" fill="hold"/>
                                        <p:tgtEl>
                                          <p:spTgt spid="429"/>
                                        </p:tgtEl>
                                        <p:attrNameLst>
                                          <p:attrName>style.visibility</p:attrName>
                                        </p:attrNameLst>
                                      </p:cBhvr>
                                      <p:to>
                                        <p:strVal val="visible"/>
                                      </p:to>
                                    </p:set>
                                    <p:animEffect filter="dissolve" transition="in">
                                      <p:cBhvr>
                                        <p:cTn id="100" dur="500"/>
                                        <p:tgtEl>
                                          <p:spTgt spid="429"/>
                                        </p:tgtEl>
                                      </p:cBhvr>
                                    </p:animEffect>
                                  </p:childTnLst>
                                </p:cTn>
                              </p:par>
                            </p:childTnLst>
                          </p:cTn>
                        </p:par>
                        <p:par>
                          <p:cTn id="101" fill="hold">
                            <p:stCondLst>
                              <p:cond delay="3500"/>
                            </p:stCondLst>
                            <p:childTnLst>
                              <p:par>
                                <p:cTn id="102" presetClass="entr" nodeType="afterEffect" presetID="9" grpId="25" fill="hold">
                                  <p:stCondLst>
                                    <p:cond delay="0"/>
                                  </p:stCondLst>
                                  <p:iterate type="el" backwards="0">
                                    <p:tmAbs val="0"/>
                                  </p:iterate>
                                  <p:childTnLst>
                                    <p:set>
                                      <p:cBhvr>
                                        <p:cTn id="103" fill="hold"/>
                                        <p:tgtEl>
                                          <p:spTgt spid="435"/>
                                        </p:tgtEl>
                                        <p:attrNameLst>
                                          <p:attrName>style.visibility</p:attrName>
                                        </p:attrNameLst>
                                      </p:cBhvr>
                                      <p:to>
                                        <p:strVal val="visible"/>
                                      </p:to>
                                    </p:set>
                                    <p:animEffect filter="dissolve" transition="in">
                                      <p:cBhvr>
                                        <p:cTn id="104" dur="500"/>
                                        <p:tgtEl>
                                          <p:spTgt spid="435"/>
                                        </p:tgtEl>
                                      </p:cBhvr>
                                    </p:animEffect>
                                  </p:childTnLst>
                                </p:cTn>
                              </p:par>
                            </p:childTnLst>
                          </p:cTn>
                        </p:par>
                        <p:par>
                          <p:cTn id="105" fill="hold">
                            <p:stCondLst>
                              <p:cond delay="4000"/>
                            </p:stCondLst>
                            <p:childTnLst>
                              <p:par>
                                <p:cTn id="106" presetClass="entr" nodeType="afterEffect" presetID="9" grpId="26" fill="hold">
                                  <p:stCondLst>
                                    <p:cond delay="0"/>
                                  </p:stCondLst>
                                  <p:iterate type="el" backwards="0">
                                    <p:tmAbs val="0"/>
                                  </p:iterate>
                                  <p:childTnLst>
                                    <p:set>
                                      <p:cBhvr>
                                        <p:cTn id="107" fill="hold"/>
                                        <p:tgtEl>
                                          <p:spTgt spid="436"/>
                                        </p:tgtEl>
                                        <p:attrNameLst>
                                          <p:attrName>style.visibility</p:attrName>
                                        </p:attrNameLst>
                                      </p:cBhvr>
                                      <p:to>
                                        <p:strVal val="visible"/>
                                      </p:to>
                                    </p:set>
                                    <p:animEffect filter="dissolve" transition="in">
                                      <p:cBhvr>
                                        <p:cTn id="108" dur="500"/>
                                        <p:tgtEl>
                                          <p:spTgt spid="436"/>
                                        </p:tgtEl>
                                      </p:cBhvr>
                                    </p:animEffect>
                                  </p:childTnLst>
                                </p:cTn>
                              </p:par>
                            </p:childTnLst>
                          </p:cTn>
                        </p:par>
                        <p:par>
                          <p:cTn id="109" fill="hold">
                            <p:stCondLst>
                              <p:cond delay="4500"/>
                            </p:stCondLst>
                            <p:childTnLst>
                              <p:par>
                                <p:cTn id="110" presetClass="entr" nodeType="afterEffect" presetID="9" grpId="27" fill="hold">
                                  <p:stCondLst>
                                    <p:cond delay="0"/>
                                  </p:stCondLst>
                                  <p:iterate type="el" backwards="0">
                                    <p:tmAbs val="0"/>
                                  </p:iterate>
                                  <p:childTnLst>
                                    <p:set>
                                      <p:cBhvr>
                                        <p:cTn id="111" fill="hold"/>
                                        <p:tgtEl>
                                          <p:spTgt spid="437"/>
                                        </p:tgtEl>
                                        <p:attrNameLst>
                                          <p:attrName>style.visibility</p:attrName>
                                        </p:attrNameLst>
                                      </p:cBhvr>
                                      <p:to>
                                        <p:strVal val="visible"/>
                                      </p:to>
                                    </p:set>
                                    <p:animEffect filter="dissolve" transition="in">
                                      <p:cBhvr>
                                        <p:cTn id="112" dur="500"/>
                                        <p:tgtEl>
                                          <p:spTgt spid="437"/>
                                        </p:tgtEl>
                                      </p:cBhvr>
                                    </p:animEffect>
                                  </p:childTnLst>
                                </p:cTn>
                              </p:par>
                            </p:childTnLst>
                          </p:cTn>
                        </p:par>
                        <p:par>
                          <p:cTn id="113" fill="hold">
                            <p:stCondLst>
                              <p:cond delay="5000"/>
                            </p:stCondLst>
                            <p:childTnLst>
                              <p:par>
                                <p:cTn id="114" presetClass="entr" nodeType="afterEffect" presetID="9" grpId="28" fill="hold">
                                  <p:stCondLst>
                                    <p:cond delay="0"/>
                                  </p:stCondLst>
                                  <p:iterate type="el" backwards="0">
                                    <p:tmAbs val="0"/>
                                  </p:iterate>
                                  <p:childTnLst>
                                    <p:set>
                                      <p:cBhvr>
                                        <p:cTn id="115" fill="hold"/>
                                        <p:tgtEl>
                                          <p:spTgt spid="415"/>
                                        </p:tgtEl>
                                        <p:attrNameLst>
                                          <p:attrName>style.visibility</p:attrName>
                                        </p:attrNameLst>
                                      </p:cBhvr>
                                      <p:to>
                                        <p:strVal val="visible"/>
                                      </p:to>
                                    </p:set>
                                    <p:animEffect filter="dissolve" transition="in">
                                      <p:cBhvr>
                                        <p:cTn id="116" dur="500"/>
                                        <p:tgtEl>
                                          <p:spTgt spid="415"/>
                                        </p:tgtEl>
                                      </p:cBhvr>
                                    </p:animEffect>
                                  </p:childTnLst>
                                </p:cTn>
                              </p:par>
                            </p:childTnLst>
                          </p:cTn>
                        </p:par>
                        <p:par>
                          <p:cTn id="117" fill="hold">
                            <p:stCondLst>
                              <p:cond delay="5500"/>
                            </p:stCondLst>
                            <p:childTnLst>
                              <p:par>
                                <p:cTn id="118" presetClass="entr" nodeType="afterEffect" presetID="9" grpId="29" fill="hold">
                                  <p:stCondLst>
                                    <p:cond delay="0"/>
                                  </p:stCondLst>
                                  <p:iterate type="el" backwards="0">
                                    <p:tmAbs val="0"/>
                                  </p:iterate>
                                  <p:childTnLst>
                                    <p:set>
                                      <p:cBhvr>
                                        <p:cTn id="119" fill="hold"/>
                                        <p:tgtEl>
                                          <p:spTgt spid="438"/>
                                        </p:tgtEl>
                                        <p:attrNameLst>
                                          <p:attrName>style.visibility</p:attrName>
                                        </p:attrNameLst>
                                      </p:cBhvr>
                                      <p:to>
                                        <p:strVal val="visible"/>
                                      </p:to>
                                    </p:set>
                                    <p:animEffect filter="dissolve" transition="in">
                                      <p:cBhvr>
                                        <p:cTn id="120" dur="500"/>
                                        <p:tgtEl>
                                          <p:spTgt spid="438"/>
                                        </p:tgtEl>
                                      </p:cBhvr>
                                    </p:animEffect>
                                  </p:childTnLst>
                                </p:cTn>
                              </p:par>
                            </p:childTnLst>
                          </p:cTn>
                        </p:par>
                        <p:par>
                          <p:cTn id="121" fill="hold">
                            <p:stCondLst>
                              <p:cond delay="6000"/>
                            </p:stCondLst>
                            <p:childTnLst>
                              <p:par>
                                <p:cTn id="122" presetClass="entr" nodeType="afterEffect" presetID="9" grpId="30" fill="hold">
                                  <p:stCondLst>
                                    <p:cond delay="0"/>
                                  </p:stCondLst>
                                  <p:iterate type="el" backwards="0">
                                    <p:tmAbs val="0"/>
                                  </p:iterate>
                                  <p:childTnLst>
                                    <p:set>
                                      <p:cBhvr>
                                        <p:cTn id="123" fill="hold"/>
                                        <p:tgtEl>
                                          <p:spTgt spid="439"/>
                                        </p:tgtEl>
                                        <p:attrNameLst>
                                          <p:attrName>style.visibility</p:attrName>
                                        </p:attrNameLst>
                                      </p:cBhvr>
                                      <p:to>
                                        <p:strVal val="visible"/>
                                      </p:to>
                                    </p:set>
                                    <p:animEffect filter="dissolve" transition="in">
                                      <p:cBhvr>
                                        <p:cTn id="124" dur="500"/>
                                        <p:tgtEl>
                                          <p:spTgt spid="439"/>
                                        </p:tgtEl>
                                      </p:cBhvr>
                                    </p:animEffect>
                                  </p:childTnLst>
                                </p:cTn>
                              </p:par>
                            </p:childTnLst>
                          </p:cTn>
                        </p:par>
                        <p:par>
                          <p:cTn id="125" fill="hold">
                            <p:stCondLst>
                              <p:cond delay="6500"/>
                            </p:stCondLst>
                            <p:childTnLst>
                              <p:par>
                                <p:cTn id="126" presetClass="entr" nodeType="afterEffect" presetID="9" grpId="31" fill="hold">
                                  <p:stCondLst>
                                    <p:cond delay="0"/>
                                  </p:stCondLst>
                                  <p:iterate type="el" backwards="0">
                                    <p:tmAbs val="0"/>
                                  </p:iterate>
                                  <p:childTnLst>
                                    <p:set>
                                      <p:cBhvr>
                                        <p:cTn id="127" fill="hold"/>
                                        <p:tgtEl>
                                          <p:spTgt spid="440"/>
                                        </p:tgtEl>
                                        <p:attrNameLst>
                                          <p:attrName>style.visibility</p:attrName>
                                        </p:attrNameLst>
                                      </p:cBhvr>
                                      <p:to>
                                        <p:strVal val="visible"/>
                                      </p:to>
                                    </p:set>
                                    <p:animEffect filter="dissolve" transition="in">
                                      <p:cBhvr>
                                        <p:cTn id="128" dur="500"/>
                                        <p:tgtEl>
                                          <p:spTgt spid="440"/>
                                        </p:tgtEl>
                                      </p:cBhvr>
                                    </p:animEffect>
                                  </p:childTnLst>
                                </p:cTn>
                              </p:par>
                            </p:childTnLst>
                          </p:cTn>
                        </p:par>
                        <p:par>
                          <p:cTn id="129" fill="hold">
                            <p:stCondLst>
                              <p:cond delay="7000"/>
                            </p:stCondLst>
                            <p:childTnLst>
                              <p:par>
                                <p:cTn id="130" presetClass="entr" nodeType="afterEffect" presetID="9" grpId="32" fill="hold">
                                  <p:stCondLst>
                                    <p:cond delay="0"/>
                                  </p:stCondLst>
                                  <p:iterate type="el" backwards="0">
                                    <p:tmAbs val="0"/>
                                  </p:iterate>
                                  <p:childTnLst>
                                    <p:set>
                                      <p:cBhvr>
                                        <p:cTn id="131" fill="hold"/>
                                        <p:tgtEl>
                                          <p:spTgt spid="423"/>
                                        </p:tgtEl>
                                        <p:attrNameLst>
                                          <p:attrName>style.visibility</p:attrName>
                                        </p:attrNameLst>
                                      </p:cBhvr>
                                      <p:to>
                                        <p:strVal val="visible"/>
                                      </p:to>
                                    </p:set>
                                    <p:animEffect filter="dissolve" transition="in">
                                      <p:cBhvr>
                                        <p:cTn id="132" dur="500"/>
                                        <p:tgtEl>
                                          <p:spTgt spid="423"/>
                                        </p:tgtEl>
                                      </p:cBhvr>
                                    </p:animEffect>
                                  </p:childTnLst>
                                </p:cTn>
                              </p:par>
                            </p:childTnLst>
                          </p:cTn>
                        </p:par>
                      </p:childTnLst>
                    </p:cTn>
                  </p:par>
                  <p:par>
                    <p:cTn id="133" fill="hold">
                      <p:stCondLst>
                        <p:cond delay="indefinite"/>
                      </p:stCondLst>
                      <p:childTnLst>
                        <p:par>
                          <p:cTn id="134" fill="hold">
                            <p:stCondLst>
                              <p:cond delay="0"/>
                            </p:stCondLst>
                            <p:childTnLst>
                              <p:par>
                                <p:cTn id="135" presetClass="entr" nodeType="clickEffect" presetID="9" grpId="33" fill="hold">
                                  <p:stCondLst>
                                    <p:cond delay="0"/>
                                  </p:stCondLst>
                                  <p:iterate type="el" backwards="0">
                                    <p:tmAbs val="0"/>
                                  </p:iterate>
                                  <p:childTnLst>
                                    <p:set>
                                      <p:cBhvr>
                                        <p:cTn id="136" fill="hold"/>
                                        <p:tgtEl>
                                          <p:spTgt spid="430"/>
                                        </p:tgtEl>
                                        <p:attrNameLst>
                                          <p:attrName>style.visibility</p:attrName>
                                        </p:attrNameLst>
                                      </p:cBhvr>
                                      <p:to>
                                        <p:strVal val="visible"/>
                                      </p:to>
                                    </p:set>
                                    <p:animEffect filter="dissolve" transition="in">
                                      <p:cBhvr>
                                        <p:cTn id="137" dur="5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4" grpId="21"/>
      <p:bldP build="whole" bldLvl="1" animBg="1" rev="0" advAuto="0" spid="422" grpId="10"/>
      <p:bldP build="whole" bldLvl="1" animBg="1" rev="0" advAuto="0" spid="432" grpId="12"/>
      <p:bldP build="whole" bldLvl="1" animBg="1" rev="0" advAuto="0" spid="437" grpId="27"/>
      <p:bldP build="whole" bldLvl="1" animBg="1" rev="0" advAuto="0" spid="436" grpId="26"/>
      <p:bldP build="whole" bldLvl="1" animBg="1" rev="0" advAuto="0" spid="419" grpId="8"/>
      <p:bldP build="whole" bldLvl="1" animBg="1" rev="0" advAuto="0" spid="433" grpId="17"/>
      <p:bldP build="whole" bldLvl="1" animBg="1" rev="0" advAuto="0" spid="424" grpId="23"/>
      <p:bldP build="whole" bldLvl="1" animBg="1" rev="0" advAuto="0" spid="403" grpId="2"/>
      <p:bldP build="whole" bldLvl="1" animBg="1" rev="0" advAuto="0" spid="408" grpId="5"/>
      <p:bldP build="whole" bldLvl="1" animBg="1" rev="0" advAuto="0" spid="411" grpId="20"/>
      <p:bldP build="whole" bldLvl="1" animBg="1" rev="0" advAuto="0" spid="423" grpId="32"/>
      <p:bldP build="whole" bldLvl="1" animBg="1" rev="0" advAuto="0" spid="434" grpId="15"/>
      <p:bldP build="whole" bldLvl="1" animBg="1" rev="0" advAuto="0" spid="439" grpId="30"/>
      <p:bldP build="whole" bldLvl="1" animBg="1" rev="0" advAuto="0" spid="410" grpId="16"/>
      <p:bldP build="whole" bldLvl="1" animBg="1" rev="0" advAuto="0" spid="407" grpId="4"/>
      <p:bldP build="whole" bldLvl="1" animBg="1" rev="0" advAuto="0" spid="418" grpId="7"/>
      <p:bldP build="whole" bldLvl="1" animBg="1" rev="0" advAuto="0" spid="402" grpId="1"/>
      <p:bldP build="whole" bldLvl="1" animBg="1" rev="0" advAuto="0" spid="421" grpId="9"/>
      <p:bldP build="whole" bldLvl="1" animBg="1" rev="0" advAuto="0" spid="406" grpId="19"/>
      <p:bldP build="whole" bldLvl="1" animBg="1" rev="0" advAuto="0" spid="429" grpId="24"/>
      <p:bldP build="whole" bldLvl="1" animBg="1" rev="0" advAuto="0" spid="405" grpId="18"/>
      <p:bldP build="whole" bldLvl="1" animBg="1" rev="0" advAuto="0" spid="431" grpId="11"/>
      <p:bldP build="whole" bldLvl="1" animBg="1" rev="0" advAuto="0" spid="438" grpId="29"/>
      <p:bldP build="whole" bldLvl="1" animBg="1" rev="0" advAuto="0" spid="404" grpId="3"/>
      <p:bldP build="whole" bldLvl="1" animBg="1" rev="0" advAuto="0" spid="415" grpId="28"/>
      <p:bldP build="whole" bldLvl="1" animBg="1" rev="0" advAuto="0" spid="440" grpId="31"/>
      <p:bldP build="whole" bldLvl="1" animBg="1" rev="0" advAuto="0" spid="417" grpId="6"/>
      <p:bldP build="whole" bldLvl="1" animBg="1" rev="0" advAuto="0" spid="430" grpId="33"/>
      <p:bldP build="whole" bldLvl="1" animBg="1" rev="0" advAuto="0" spid="420" grpId="22"/>
      <p:bldP build="whole" bldLvl="1" animBg="1" rev="0" advAuto="0" spid="409" grpId="14"/>
      <p:bldP build="whole" bldLvl="1" animBg="1" rev="0" advAuto="0" spid="435" grpId="25"/>
      <p:bldP build="whole" bldLvl="1" animBg="1" rev="0" advAuto="0" spid="416" grpId="1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444" name="Shape 444"/>
          <p:cNvSpPr/>
          <p:nvPr>
            <p:ph type="title"/>
          </p:nvPr>
        </p:nvSpPr>
        <p:spPr>
          <a:xfrm>
            <a:off x="915305" y="0"/>
            <a:ext cx="10375904" cy="932312"/>
          </a:xfrm>
          <a:prstGeom prst="rect">
            <a:avLst/>
          </a:prstGeom>
        </p:spPr>
        <p:txBody>
          <a:bodyPr/>
          <a:lstStyle/>
          <a:p>
            <a:pPr/>
            <a:r>
              <a:t>Investigation Solution: Yield Modelling</a:t>
            </a:r>
          </a:p>
        </p:txBody>
      </p:sp>
      <p:sp>
        <p:nvSpPr>
          <p:cNvPr id="445" name="Shape 445"/>
          <p:cNvSpPr/>
          <p:nvPr>
            <p:ph type="body" sz="quarter" idx="1"/>
          </p:nvPr>
        </p:nvSpPr>
        <p:spPr>
          <a:xfrm>
            <a:off x="7571230" y="1600200"/>
            <a:ext cx="3719977" cy="4418635"/>
          </a:xfrm>
          <a:prstGeom prst="rect">
            <a:avLst/>
          </a:prstGeom>
        </p:spPr>
        <p:txBody>
          <a:bodyPr/>
          <a:lstStyle/>
          <a:p>
            <a:pPr>
              <a:defRPr sz="2000"/>
            </a:pPr>
            <a:r>
              <a:t>Ensure all products meet performance criteria</a:t>
            </a:r>
          </a:p>
          <a:p>
            <a:pPr>
              <a:defRPr sz="2000"/>
            </a:pPr>
            <a:r>
              <a:t>Have sampling rate 100%</a:t>
            </a:r>
          </a:p>
          <a:p>
            <a:pPr>
              <a:defRPr sz="2000"/>
            </a:pPr>
            <a:r>
              <a:t>Be used to investigate what went wrong in the event/monitoring system.</a:t>
            </a:r>
          </a:p>
        </p:txBody>
      </p:sp>
      <p:sp>
        <p:nvSpPr>
          <p:cNvPr id="446" name="Shape 446"/>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447" name="Shape 447"/>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8" name="Shape 448"/>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449" name="Shape 449"/>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450" name="image2.png"/>
          <p:cNvPicPr>
            <a:picLocks noChangeAspect="1"/>
          </p:cNvPicPr>
          <p:nvPr/>
        </p:nvPicPr>
        <p:blipFill>
          <a:blip r:embed="rId2">
            <a:extLst/>
          </a:blip>
          <a:stretch>
            <a:fillRect/>
          </a:stretch>
        </p:blipFill>
        <p:spPr>
          <a:xfrm>
            <a:off x="910984" y="1634924"/>
            <a:ext cx="6486526" cy="4610101"/>
          </a:xfrm>
          <a:prstGeom prst="rect">
            <a:avLst/>
          </a:prstGeom>
          <a:ln w="12700">
            <a:miter lim="400000"/>
          </a:ln>
        </p:spPr>
      </p:pic>
      <p:pic>
        <p:nvPicPr>
          <p:cNvPr id="451" name="image3.png"/>
          <p:cNvPicPr>
            <a:picLocks noChangeAspect="1"/>
          </p:cNvPicPr>
          <p:nvPr/>
        </p:nvPicPr>
        <p:blipFill>
          <a:blip r:embed="rId3">
            <a:extLst/>
          </a:blip>
          <a:stretch>
            <a:fillRect/>
          </a:stretch>
        </p:blipFill>
        <p:spPr>
          <a:xfrm>
            <a:off x="6056057" y="4318568"/>
            <a:ext cx="2856625" cy="1884617"/>
          </a:xfrm>
          <a:prstGeom prst="rect">
            <a:avLst/>
          </a:prstGeom>
          <a:ln w="12700">
            <a:miter lim="400000"/>
          </a:ln>
        </p:spPr>
      </p:pic>
      <p:sp>
        <p:nvSpPr>
          <p:cNvPr id="452" name="Shape 452"/>
          <p:cNvSpPr/>
          <p:nvPr/>
        </p:nvSpPr>
        <p:spPr>
          <a:xfrm>
            <a:off x="4357975" y="5018561"/>
            <a:ext cx="978409" cy="484633"/>
          </a:xfrm>
          <a:prstGeom prst="rightArrow">
            <a:avLst>
              <a:gd name="adj1" fmla="val 50000"/>
              <a:gd name="adj2" fmla="val 50000"/>
            </a:avLst>
          </a:prstGeom>
          <a:solidFill>
            <a:schemeClr val="accent1"/>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455" name="Shape 455"/>
          <p:cNvSpPr/>
          <p:nvPr>
            <p:ph type="title"/>
          </p:nvPr>
        </p:nvSpPr>
        <p:spPr>
          <a:xfrm>
            <a:off x="915305" y="0"/>
            <a:ext cx="10375904" cy="932312"/>
          </a:xfrm>
          <a:prstGeom prst="rect">
            <a:avLst/>
          </a:prstGeom>
        </p:spPr>
        <p:txBody>
          <a:bodyPr/>
          <a:lstStyle/>
          <a:p>
            <a:pPr/>
            <a:r>
              <a:t>Yield Modelling</a:t>
            </a:r>
          </a:p>
        </p:txBody>
      </p:sp>
      <p:sp>
        <p:nvSpPr>
          <p:cNvPr id="456" name="Shape 456"/>
          <p:cNvSpPr/>
          <p:nvPr>
            <p:ph type="body" idx="1"/>
          </p:nvPr>
        </p:nvSpPr>
        <p:spPr>
          <a:xfrm>
            <a:off x="915305" y="1600200"/>
            <a:ext cx="10375904" cy="4418635"/>
          </a:xfrm>
          <a:prstGeom prst="rect">
            <a:avLst/>
          </a:prstGeom>
        </p:spPr>
        <p:txBody>
          <a:bodyPr/>
          <a:lstStyle/>
          <a:p>
            <a:pPr/>
            <a:r>
              <a:t>Investigate what went wrong with a bad tool</a:t>
            </a:r>
          </a:p>
        </p:txBody>
      </p:sp>
      <p:sp>
        <p:nvSpPr>
          <p:cNvPr id="457" name="Shape 457"/>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458" name="Shape 458"/>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9" name="Shape 459"/>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460" name="Shape 460"/>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461" name="Shape 461"/>
          <p:cNvSpPr/>
          <p:nvPr/>
        </p:nvSpPr>
        <p:spPr>
          <a:xfrm>
            <a:off x="910984" y="5550763"/>
            <a:ext cx="844762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0000"/>
                </a:solidFill>
              </a:defRPr>
            </a:pPr>
            <a:r>
              <a:t>What are the root causes? </a:t>
            </a:r>
          </a:p>
          <a:p>
            <a:pPr>
              <a:defRPr sz="2000">
                <a:solidFill>
                  <a:srgbClr val="FF0000"/>
                </a:solidFill>
              </a:defRPr>
            </a:pPr>
            <a:r>
              <a:t>How to improve yield?  </a:t>
            </a:r>
          </a:p>
        </p:txBody>
      </p:sp>
      <p:sp>
        <p:nvSpPr>
          <p:cNvPr id="462" name="Shape 462"/>
          <p:cNvSpPr/>
          <p:nvPr/>
        </p:nvSpPr>
        <p:spPr>
          <a:xfrm>
            <a:off x="6510470" y="5550763"/>
            <a:ext cx="5027427"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solidFill>
                  <a:srgbClr val="2C2C2E"/>
                </a:solidFill>
              </a:defRPr>
            </a:pPr>
            <a:r>
              <a:t>Answer from tool sensor signals</a:t>
            </a:r>
          </a:p>
          <a:p>
            <a:pPr>
              <a:defRPr b="1" sz="2000">
                <a:solidFill>
                  <a:srgbClr val="2C2C2E"/>
                </a:solidFill>
              </a:defRPr>
            </a:pPr>
            <a:r>
              <a:t>=&gt; Bad maintenance activity.</a:t>
            </a:r>
          </a:p>
        </p:txBody>
      </p:sp>
      <p:pic>
        <p:nvPicPr>
          <p:cNvPr id="463" name="image4.png"/>
          <p:cNvPicPr>
            <a:picLocks noChangeAspect="1"/>
          </p:cNvPicPr>
          <p:nvPr/>
        </p:nvPicPr>
        <p:blipFill>
          <a:blip r:embed="rId2">
            <a:extLst/>
          </a:blip>
          <a:stretch>
            <a:fillRect/>
          </a:stretch>
        </p:blipFill>
        <p:spPr>
          <a:xfrm>
            <a:off x="5875544" y="2130367"/>
            <a:ext cx="5277918" cy="3383280"/>
          </a:xfrm>
          <a:prstGeom prst="rect">
            <a:avLst/>
          </a:prstGeom>
          <a:ln w="12700">
            <a:miter lim="400000"/>
          </a:ln>
        </p:spPr>
      </p:pic>
      <p:pic>
        <p:nvPicPr>
          <p:cNvPr id="464" name="image5.png"/>
          <p:cNvPicPr>
            <a:picLocks noChangeAspect="1"/>
          </p:cNvPicPr>
          <p:nvPr/>
        </p:nvPicPr>
        <p:blipFill>
          <a:blip r:embed="rId3">
            <a:extLst/>
          </a:blip>
          <a:stretch>
            <a:fillRect/>
          </a:stretch>
        </p:blipFill>
        <p:spPr>
          <a:xfrm>
            <a:off x="910984" y="2130367"/>
            <a:ext cx="4826814" cy="3383280"/>
          </a:xfrm>
          <a:prstGeom prst="rect">
            <a:avLst/>
          </a:prstGeom>
          <a:ln w="12700">
            <a:miter lim="400000"/>
          </a:ln>
        </p:spPr>
      </p:pic>
      <p:sp>
        <p:nvSpPr>
          <p:cNvPr id="465" name="Shape 465"/>
          <p:cNvSpPr/>
          <p:nvPr/>
        </p:nvSpPr>
        <p:spPr>
          <a:xfrm>
            <a:off x="1665879" y="2408208"/>
            <a:ext cx="432161" cy="344317"/>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466" name="Shape 466"/>
          <p:cNvSpPr/>
          <p:nvPr/>
        </p:nvSpPr>
        <p:spPr>
          <a:xfrm>
            <a:off x="6669238" y="2408208"/>
            <a:ext cx="432161" cy="344317"/>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467" name="Shape 467"/>
          <p:cNvSpPr/>
          <p:nvPr/>
        </p:nvSpPr>
        <p:spPr>
          <a:xfrm>
            <a:off x="606501" y="2577871"/>
            <a:ext cx="471219" cy="2560616"/>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468" name="Shape 468"/>
          <p:cNvSpPr/>
          <p:nvPr/>
        </p:nvSpPr>
        <p:spPr>
          <a:xfrm>
            <a:off x="5657960" y="2384050"/>
            <a:ext cx="471219" cy="2560617"/>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469" name="Shape 469"/>
          <p:cNvSpPr/>
          <p:nvPr/>
        </p:nvSpPr>
        <p:spPr>
          <a:xfrm>
            <a:off x="2286496" y="1953328"/>
            <a:ext cx="2503219" cy="430725"/>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470" name="Shape 470"/>
          <p:cNvSpPr/>
          <p:nvPr/>
        </p:nvSpPr>
        <p:spPr>
          <a:xfrm>
            <a:off x="7471439" y="1934547"/>
            <a:ext cx="2503219" cy="430725"/>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471" name="Shape 471"/>
          <p:cNvSpPr/>
          <p:nvPr/>
        </p:nvSpPr>
        <p:spPr>
          <a:xfrm>
            <a:off x="10952522" y="3042112"/>
            <a:ext cx="401877" cy="1670344"/>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474" name="Shape 474"/>
          <p:cNvSpPr/>
          <p:nvPr>
            <p:ph type="title"/>
          </p:nvPr>
        </p:nvSpPr>
        <p:spPr>
          <a:xfrm>
            <a:off x="915305" y="0"/>
            <a:ext cx="10375904" cy="932312"/>
          </a:xfrm>
          <a:prstGeom prst="rect">
            <a:avLst/>
          </a:prstGeom>
        </p:spPr>
        <p:txBody>
          <a:bodyPr/>
          <a:lstStyle/>
          <a:p>
            <a:pPr/>
            <a:r>
              <a:t>Yield Modelling</a:t>
            </a:r>
          </a:p>
        </p:txBody>
      </p:sp>
      <p:sp>
        <p:nvSpPr>
          <p:cNvPr id="475" name="Shape 47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476" name="Shape 476"/>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Shape 47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sp>
        <p:nvSpPr>
          <p:cNvPr id="478" name="Shape 478"/>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479" name="Shape 479"/>
          <p:cNvSpPr/>
          <p:nvPr/>
        </p:nvSpPr>
        <p:spPr>
          <a:xfrm>
            <a:off x="1665879" y="2408208"/>
            <a:ext cx="432161" cy="344317"/>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480" name="Shape 480"/>
          <p:cNvSpPr/>
          <p:nvPr/>
        </p:nvSpPr>
        <p:spPr>
          <a:xfrm>
            <a:off x="6669238" y="2408208"/>
            <a:ext cx="432161" cy="344317"/>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481" name="image6.png"/>
          <p:cNvPicPr>
            <a:picLocks noChangeAspect="1"/>
          </p:cNvPicPr>
          <p:nvPr/>
        </p:nvPicPr>
        <p:blipFill>
          <a:blip r:embed="rId2">
            <a:extLst/>
          </a:blip>
          <a:stretch>
            <a:fillRect/>
          </a:stretch>
        </p:blipFill>
        <p:spPr>
          <a:xfrm>
            <a:off x="1332944" y="2138361"/>
            <a:ext cx="9963577" cy="3362554"/>
          </a:xfrm>
          <a:prstGeom prst="rect">
            <a:avLst/>
          </a:prstGeom>
          <a:ln w="12700">
            <a:miter lim="400000"/>
          </a:ln>
        </p:spPr>
      </p:pic>
      <p:sp>
        <p:nvSpPr>
          <p:cNvPr id="482" name="Shape 482"/>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title"/>
          </p:nvPr>
        </p:nvSpPr>
        <p:spPr>
          <a:xfrm>
            <a:off x="962902" y="721256"/>
            <a:ext cx="6694311" cy="1734725"/>
          </a:xfrm>
          <a:prstGeom prst="rect">
            <a:avLst/>
          </a:prstGeom>
        </p:spPr>
        <p:txBody>
          <a:bodyPr/>
          <a:lstStyle>
            <a:lvl1pPr defTabSz="1133772">
              <a:defRPr sz="4464"/>
            </a:lvl1pPr>
          </a:lstStyle>
          <a:p>
            <a:pPr/>
            <a:r>
              <a:t>Modelling with Lasso and Random Forest</a:t>
            </a:r>
          </a:p>
        </p:txBody>
      </p:sp>
      <p:sp>
        <p:nvSpPr>
          <p:cNvPr id="485" name="Shape 485"/>
          <p:cNvSpPr/>
          <p:nvPr>
            <p:ph type="body" sz="quarter" idx="1"/>
          </p:nvPr>
        </p:nvSpPr>
        <p:spPr>
          <a:xfrm>
            <a:off x="962902" y="2889331"/>
            <a:ext cx="6694311" cy="762001"/>
          </a:xfrm>
          <a:prstGeom prst="rect">
            <a:avLst/>
          </a:prstGeom>
        </p:spPr>
        <p:txBody>
          <a:bodyPr/>
          <a:lstStyle/>
          <a:p>
            <a:pPr>
              <a:tabLst>
                <a:tab pos="63500" algn="l"/>
              </a:tabLst>
            </a:pPr>
          </a:p>
        </p:txBody>
      </p:sp>
      <p:sp>
        <p:nvSpPr>
          <p:cNvPr id="486" name="Shape 486"/>
          <p:cNvSpPr/>
          <p:nvPr>
            <p:ph type="body" idx="13"/>
          </p:nvPr>
        </p:nvSpPr>
        <p:spPr>
          <a:prstGeom prst="rect">
            <a:avLst/>
          </a:prstGeom>
        </p:spPr>
        <p:txBody>
          <a:bodyPr/>
          <a:lstStyle/>
          <a:p>
            <a:pPr marL="0" indent="0">
              <a:spcBef>
                <a:spcPts val="800"/>
              </a:spcBef>
              <a:buClrTx/>
              <a:buSzTx/>
              <a:buFontTx/>
              <a:buNone/>
              <a:tabLst>
                <a:tab pos="63500" algn="l"/>
              </a:tabLst>
              <a:defRPr i="1"/>
            </a:pPr>
          </a:p>
        </p:txBody>
      </p:sp>
      <p:sp>
        <p:nvSpPr>
          <p:cNvPr id="487" name="Shape 487"/>
          <p:cNvSpPr/>
          <p:nvPr>
            <p:ph type="body" idx="14"/>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488" name="Shape 488"/>
          <p:cNvSpPr/>
          <p:nvPr/>
        </p:nvSpPr>
        <p:spPr>
          <a:xfrm>
            <a:off x="85343" y="5310347"/>
            <a:ext cx="12057890" cy="1498885"/>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491" name="Shape 491"/>
          <p:cNvSpPr/>
          <p:nvPr>
            <p:ph type="title"/>
          </p:nvPr>
        </p:nvSpPr>
        <p:spPr>
          <a:xfrm>
            <a:off x="915305" y="0"/>
            <a:ext cx="10375904" cy="932312"/>
          </a:xfrm>
          <a:prstGeom prst="rect">
            <a:avLst/>
          </a:prstGeom>
        </p:spPr>
        <p:txBody>
          <a:bodyPr/>
          <a:lstStyle/>
          <a:p>
            <a:pPr/>
            <a:r>
              <a:t>Purposes of Data Modelling</a:t>
            </a:r>
          </a:p>
        </p:txBody>
      </p:sp>
      <p:sp>
        <p:nvSpPr>
          <p:cNvPr id="492" name="Shape 492"/>
          <p:cNvSpPr/>
          <p:nvPr>
            <p:ph type="body" sz="half" idx="1"/>
          </p:nvPr>
        </p:nvSpPr>
        <p:spPr>
          <a:xfrm>
            <a:off x="915304" y="1600200"/>
            <a:ext cx="5346951" cy="4418635"/>
          </a:xfrm>
          <a:prstGeom prst="rect">
            <a:avLst/>
          </a:prstGeom>
        </p:spPr>
        <p:txBody>
          <a:bodyPr/>
          <a:lstStyle/>
          <a:p>
            <a:pPr/>
            <a:r>
              <a:t>Inference</a:t>
            </a:r>
          </a:p>
          <a:p>
            <a:pPr lvl="1" marL="571500" indent="-261938">
              <a:spcBef>
                <a:spcPts val="800"/>
              </a:spcBef>
              <a:buFont typeface="Arial"/>
              <a:defRPr sz="2000"/>
            </a:pPr>
            <a:r>
              <a:t>Explain the relationship among predictors and between predictors and responses.</a:t>
            </a:r>
          </a:p>
          <a:p>
            <a:pPr lvl="1" marL="571500" indent="-261938">
              <a:spcBef>
                <a:spcPts val="800"/>
              </a:spcBef>
              <a:buFont typeface="Arial"/>
              <a:defRPr sz="2000"/>
            </a:pPr>
            <a:r>
              <a:t>Tell data insights and trigger investigation</a:t>
            </a:r>
          </a:p>
          <a:p>
            <a:pPr/>
            <a:r>
              <a:t>Prediction</a:t>
            </a:r>
          </a:p>
          <a:p>
            <a:pPr lvl="1" marL="571500" indent="-261938">
              <a:spcBef>
                <a:spcPts val="800"/>
              </a:spcBef>
              <a:buFont typeface="Arial"/>
              <a:defRPr sz="2000"/>
            </a:pPr>
            <a:r>
              <a:t>Estimate responses given predictor values in a set of unobserved samples.</a:t>
            </a:r>
          </a:p>
        </p:txBody>
      </p:sp>
      <p:sp>
        <p:nvSpPr>
          <p:cNvPr id="493" name="Shape 493"/>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494" name="Shape 494"/>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5" name="Shape 495"/>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pic>
        <p:nvPicPr>
          <p:cNvPr id="496" name="image22.png"/>
          <p:cNvPicPr>
            <a:picLocks noChangeAspect="1"/>
          </p:cNvPicPr>
          <p:nvPr/>
        </p:nvPicPr>
        <p:blipFill>
          <a:blip r:embed="rId2">
            <a:extLst/>
          </a:blip>
          <a:stretch>
            <a:fillRect/>
          </a:stretch>
        </p:blipFill>
        <p:spPr>
          <a:xfrm>
            <a:off x="6923372" y="1341285"/>
            <a:ext cx="4087223" cy="2430801"/>
          </a:xfrm>
          <a:prstGeom prst="rect">
            <a:avLst/>
          </a:prstGeom>
          <a:ln w="12700">
            <a:miter lim="400000"/>
          </a:ln>
        </p:spPr>
      </p:pic>
      <p:pic>
        <p:nvPicPr>
          <p:cNvPr id="497" name="image23.png"/>
          <p:cNvPicPr>
            <a:picLocks noChangeAspect="1"/>
          </p:cNvPicPr>
          <p:nvPr/>
        </p:nvPicPr>
        <p:blipFill>
          <a:blip r:embed="rId3">
            <a:extLst/>
          </a:blip>
          <a:stretch>
            <a:fillRect/>
          </a:stretch>
        </p:blipFill>
        <p:spPr>
          <a:xfrm>
            <a:off x="6913905" y="3914359"/>
            <a:ext cx="3500878" cy="2203383"/>
          </a:xfrm>
          <a:prstGeom prst="rect">
            <a:avLst/>
          </a:prstGeom>
          <a:ln w="12700">
            <a:miter lim="400000"/>
          </a:ln>
        </p:spPr>
      </p:pic>
      <p:sp>
        <p:nvSpPr>
          <p:cNvPr id="498" name="Shape 498"/>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01" name="Shape 501"/>
          <p:cNvSpPr/>
          <p:nvPr>
            <p:ph type="title"/>
          </p:nvPr>
        </p:nvSpPr>
        <p:spPr>
          <a:xfrm>
            <a:off x="915305" y="0"/>
            <a:ext cx="10375904" cy="932312"/>
          </a:xfrm>
          <a:prstGeom prst="rect">
            <a:avLst/>
          </a:prstGeom>
        </p:spPr>
        <p:txBody>
          <a:bodyPr/>
          <a:lstStyle/>
          <a:p>
            <a:pPr/>
            <a:r>
              <a:t>Data Structure</a:t>
            </a:r>
          </a:p>
        </p:txBody>
      </p:sp>
      <p:sp>
        <p:nvSpPr>
          <p:cNvPr id="502" name="Shape 502"/>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03" name="Shape 503"/>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Shape 504"/>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505" name="image24.png"/>
          <p:cNvPicPr>
            <a:picLocks noChangeAspect="1"/>
          </p:cNvPicPr>
          <p:nvPr/>
        </p:nvPicPr>
        <p:blipFill>
          <a:blip r:embed="rId2">
            <a:extLst/>
          </a:blip>
          <a:stretch>
            <a:fillRect/>
          </a:stretch>
        </p:blipFill>
        <p:spPr>
          <a:xfrm>
            <a:off x="487259" y="1634663"/>
            <a:ext cx="8484380" cy="4026138"/>
          </a:xfrm>
          <a:prstGeom prst="rect">
            <a:avLst/>
          </a:prstGeom>
          <a:ln w="12700">
            <a:miter lim="400000"/>
          </a:ln>
        </p:spPr>
      </p:pic>
      <p:sp>
        <p:nvSpPr>
          <p:cNvPr id="506" name="Shape 506"/>
          <p:cNvSpPr/>
          <p:nvPr/>
        </p:nvSpPr>
        <p:spPr>
          <a:xfrm>
            <a:off x="1153819" y="63494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09" name="Shape 509"/>
          <p:cNvSpPr/>
          <p:nvPr>
            <p:ph type="title"/>
          </p:nvPr>
        </p:nvSpPr>
        <p:spPr>
          <a:xfrm>
            <a:off x="915305" y="0"/>
            <a:ext cx="10375904" cy="932312"/>
          </a:xfrm>
          <a:prstGeom prst="rect">
            <a:avLst/>
          </a:prstGeom>
        </p:spPr>
        <p:txBody>
          <a:bodyPr/>
          <a:lstStyle/>
          <a:p>
            <a:pPr/>
            <a:r>
              <a:t>Data Structure</a:t>
            </a:r>
          </a:p>
        </p:txBody>
      </p:sp>
      <p:sp>
        <p:nvSpPr>
          <p:cNvPr id="510" name="Shape 510"/>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11" name="Shape 511"/>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2" name="Shape 512"/>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513" name="image11.png"/>
          <p:cNvPicPr>
            <a:picLocks noChangeAspect="1"/>
          </p:cNvPicPr>
          <p:nvPr/>
        </p:nvPicPr>
        <p:blipFill>
          <a:blip r:embed="rId2">
            <a:extLst/>
          </a:blip>
          <a:stretch>
            <a:fillRect/>
          </a:stretch>
        </p:blipFill>
        <p:spPr>
          <a:xfrm>
            <a:off x="4305251" y="1695173"/>
            <a:ext cx="5323463" cy="4080929"/>
          </a:xfrm>
          <a:prstGeom prst="rect">
            <a:avLst/>
          </a:prstGeom>
          <a:ln w="12700">
            <a:miter lim="400000"/>
          </a:ln>
        </p:spPr>
      </p:pic>
      <p:grpSp>
        <p:nvGrpSpPr>
          <p:cNvPr id="516" name="Group 516"/>
          <p:cNvGrpSpPr/>
          <p:nvPr/>
        </p:nvGrpSpPr>
        <p:grpSpPr>
          <a:xfrm>
            <a:off x="1536970" y="3550970"/>
            <a:ext cx="1162820" cy="370841"/>
            <a:chOff x="0" y="0"/>
            <a:chExt cx="1162819" cy="370840"/>
          </a:xfrm>
        </p:grpSpPr>
        <p:sp>
          <p:nvSpPr>
            <p:cNvPr id="514" name="Shape 514"/>
            <p:cNvSpPr/>
            <p:nvPr/>
          </p:nvSpPr>
          <p:spPr>
            <a:xfrm>
              <a:off x="0" y="0"/>
              <a:ext cx="1162820" cy="369333"/>
            </a:xfrm>
            <a:prstGeom prst="rect">
              <a:avLst/>
            </a:prstGeom>
            <a:blipFill rotWithShape="1">
              <a:blip r:embed="rId3"/>
              <a:srcRect l="0" t="0" r="0" b="0"/>
              <a:stretch>
                <a:fillRect/>
              </a:stretch>
            </a:blipFill>
            <a:ln w="9525" cap="flat">
              <a:solidFill>
                <a:schemeClr val="accent3"/>
              </a:solidFill>
              <a:prstDash val="solid"/>
              <a:round/>
            </a:ln>
            <a:effectLst/>
          </p:spPr>
          <p:txBody>
            <a:bodyPr wrap="square" lIns="45719" tIns="45719" rIns="45719" bIns="45719" numCol="1" anchor="t">
              <a:noAutofit/>
            </a:bodyPr>
            <a:lstStyle/>
            <a:p>
              <a:pPr/>
            </a:p>
          </p:txBody>
        </p:sp>
        <p:sp>
          <p:nvSpPr>
            <p:cNvPr id="515" name="Shape 515"/>
            <p:cNvSpPr/>
            <p:nvPr/>
          </p:nvSpPr>
          <p:spPr>
            <a:xfrm>
              <a:off x="0" y="0"/>
              <a:ext cx="1162820"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517" name="Shape 517"/>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20" name="Shape 520"/>
          <p:cNvSpPr/>
          <p:nvPr>
            <p:ph type="title"/>
          </p:nvPr>
        </p:nvSpPr>
        <p:spPr>
          <a:xfrm>
            <a:off x="915305" y="0"/>
            <a:ext cx="10375904" cy="932312"/>
          </a:xfrm>
          <a:prstGeom prst="rect">
            <a:avLst/>
          </a:prstGeom>
        </p:spPr>
        <p:txBody>
          <a:bodyPr/>
          <a:lstStyle/>
          <a:p>
            <a:pPr/>
          </a:p>
        </p:txBody>
      </p:sp>
      <p:sp>
        <p:nvSpPr>
          <p:cNvPr id="521" name="Shape 521"/>
          <p:cNvSpPr/>
          <p:nvPr>
            <p:ph type="body" idx="1"/>
          </p:nvPr>
        </p:nvSpPr>
        <p:spPr>
          <a:xfrm>
            <a:off x="915305" y="1600200"/>
            <a:ext cx="10375904" cy="4418635"/>
          </a:xfrm>
          <a:prstGeom prst="rect">
            <a:avLst/>
          </a:prstGeom>
        </p:spPr>
        <p:txBody>
          <a:bodyPr/>
          <a:lstStyle>
            <a:lvl1pPr marL="0" indent="0">
              <a:buSzTx/>
              <a:buNone/>
              <a:defRPr b="1" sz="3600"/>
            </a:lvl1pPr>
          </a:lstStyle>
          <a:p>
            <a:pPr/>
            <a:r>
              <a:t>1. LASSO</a:t>
            </a:r>
          </a:p>
        </p:txBody>
      </p:sp>
      <p:sp>
        <p:nvSpPr>
          <p:cNvPr id="522" name="Shape 522"/>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23" name="Shape 523"/>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Shape 524"/>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525" name="Shape 525"/>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28" name="Shape 528"/>
          <p:cNvSpPr/>
          <p:nvPr>
            <p:ph type="title"/>
          </p:nvPr>
        </p:nvSpPr>
        <p:spPr>
          <a:xfrm>
            <a:off x="915305" y="0"/>
            <a:ext cx="10375904" cy="932312"/>
          </a:xfrm>
          <a:prstGeom prst="rect">
            <a:avLst/>
          </a:prstGeom>
        </p:spPr>
        <p:txBody>
          <a:bodyPr/>
          <a:lstStyle/>
          <a:p>
            <a:pPr/>
            <a:r>
              <a:t>Basic Model Assumptions</a:t>
            </a:r>
          </a:p>
        </p:txBody>
      </p:sp>
      <p:sp>
        <p:nvSpPr>
          <p:cNvPr id="529" name="Shape 529"/>
          <p:cNvSpPr/>
          <p:nvPr>
            <p:ph type="body" idx="1"/>
          </p:nvPr>
        </p:nvSpPr>
        <p:spPr>
          <a:xfrm>
            <a:off x="915305" y="1600200"/>
            <a:ext cx="10375904" cy="4418635"/>
          </a:xfrm>
          <a:prstGeom prst="rect">
            <a:avLst/>
          </a:prstGeom>
          <a:blipFill>
            <a:blip r:embed="rId2"/>
            <a:stretch>
              <a:fillRect/>
            </a:stretch>
          </a:blipFill>
        </p:spPr>
        <p:txBody>
          <a:bodyPr/>
          <a:lstStyle/>
          <a:p>
            <a:pPr/>
            <a:r>
              <a:t> </a:t>
            </a:r>
          </a:p>
        </p:txBody>
      </p:sp>
      <p:sp>
        <p:nvSpPr>
          <p:cNvPr id="530" name="Shape 530"/>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31" name="Shape 531"/>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2" name="Shape 532"/>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spcBef>
                <a:spcPts val="800"/>
              </a:spcBef>
              <a:buClrTx/>
              <a:buSzTx/>
              <a:buFontTx/>
              <a:buNone/>
              <a:tabLst>
                <a:tab pos="63500" algn="l"/>
              </a:tabLst>
              <a:defRPr b="1" sz="1100">
                <a:solidFill>
                  <a:schemeClr val="accent1"/>
                </a:solidFill>
              </a:defRPr>
            </a:pPr>
            <a:r>
              <a:t>Differences</a:t>
            </a:r>
          </a:p>
          <a:p>
            <a:pPr>
              <a:spcBef>
                <a:spcPts val="800"/>
              </a:spcBef>
              <a:buFontTx/>
              <a:buAutoNum type="arabicPeriod" startAt="1"/>
              <a:tabLst>
                <a:tab pos="63500" algn="l"/>
              </a:tabLst>
              <a:defRPr b="1" sz="1100">
                <a:solidFill>
                  <a:schemeClr val="accent1"/>
                </a:solidFill>
              </a:defRPr>
            </a:pPr>
            <a:r>
              <a:t>One true model vs a distribution of models.</a:t>
            </a:r>
          </a:p>
          <a:p>
            <a:pPr>
              <a:spcBef>
                <a:spcPts val="800"/>
              </a:spcBef>
              <a:buFontTx/>
              <a:buAutoNum type="arabicPeriod" startAt="1"/>
              <a:tabLst>
                <a:tab pos="63500" algn="l"/>
              </a:tabLst>
              <a:defRPr b="1" sz="1100">
                <a:solidFill>
                  <a:schemeClr val="accent1"/>
                </a:solidFill>
              </a:defRPr>
            </a:pPr>
            <a:r>
              <a:t>Prediction: one model vs integral model</a:t>
            </a:r>
          </a:p>
        </p:txBody>
      </p:sp>
      <p:grpSp>
        <p:nvGrpSpPr>
          <p:cNvPr id="535" name="Group 535"/>
          <p:cNvGrpSpPr/>
          <p:nvPr/>
        </p:nvGrpSpPr>
        <p:grpSpPr>
          <a:xfrm>
            <a:off x="1185304" y="1956710"/>
            <a:ext cx="1692613" cy="461666"/>
            <a:chOff x="0" y="0"/>
            <a:chExt cx="1692611" cy="461664"/>
          </a:xfrm>
        </p:grpSpPr>
        <p:sp>
          <p:nvSpPr>
            <p:cNvPr id="533" name="Shape 533"/>
            <p:cNvSpPr/>
            <p:nvPr/>
          </p:nvSpPr>
          <p:spPr>
            <a:xfrm>
              <a:off x="0" y="0"/>
              <a:ext cx="1692612" cy="461665"/>
            </a:xfrm>
            <a:prstGeom prst="rect">
              <a:avLst/>
            </a:prstGeom>
            <a:blipFill rotWithShape="1">
              <a:blip r:embed="rId3"/>
              <a:srcRect l="0" t="0" r="0" b="0"/>
              <a:stretch>
                <a:fillRect/>
              </a:stretch>
            </a:blipFill>
            <a:ln w="9525" cap="flat">
              <a:solidFill>
                <a:schemeClr val="accent3"/>
              </a:solidFill>
              <a:prstDash val="solid"/>
              <a:round/>
            </a:ln>
            <a:effectLst/>
          </p:spPr>
          <p:txBody>
            <a:bodyPr wrap="square" lIns="45719" tIns="45719" rIns="45719" bIns="45719" numCol="1" anchor="t">
              <a:noAutofit/>
            </a:bodyPr>
            <a:lstStyle/>
            <a:p>
              <a:pPr/>
            </a:p>
          </p:txBody>
        </p:sp>
        <p:sp>
          <p:nvSpPr>
            <p:cNvPr id="534" name="Shape 534"/>
            <p:cNvSpPr/>
            <p:nvPr/>
          </p:nvSpPr>
          <p:spPr>
            <a:xfrm>
              <a:off x="0" y="0"/>
              <a:ext cx="169261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536" name="Shape 536"/>
          <p:cNvSpPr/>
          <p:nvPr/>
        </p:nvSpPr>
        <p:spPr>
          <a:xfrm>
            <a:off x="1048144" y="5943600"/>
            <a:ext cx="5501517"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000"/>
            </a:pPr>
            <a:r>
              <a:t>Ref: Chapter 5. </a:t>
            </a:r>
            <a:r>
              <a:rPr u="sng">
                <a:solidFill>
                  <a:schemeClr val="accent1"/>
                </a:solidFill>
                <a:uFill>
                  <a:solidFill>
                    <a:schemeClr val="accent1"/>
                  </a:solidFill>
                </a:uFill>
                <a:hlinkClick r:id="rId4" invalidUrl="" action="" tgtFrame="" tooltip="" history="1" highlightClick="0" endSnd="0"/>
              </a:rPr>
              <a:t>Deep Learning</a:t>
            </a:r>
            <a:r>
              <a:t>. Ian Goodfellow, Yoshua Bengio and Aaron Courville</a:t>
            </a:r>
            <a:r>
              <a:rPr sz="1800"/>
              <a:t> </a:t>
            </a:r>
          </a:p>
        </p:txBody>
      </p:sp>
      <p:sp>
        <p:nvSpPr>
          <p:cNvPr id="537" name="Shape 537"/>
          <p:cNvSpPr/>
          <p:nvPr/>
        </p:nvSpPr>
        <p:spPr>
          <a:xfrm>
            <a:off x="6673174" y="1874509"/>
            <a:ext cx="4202349" cy="2345362"/>
          </a:xfrm>
          <a:custGeom>
            <a:avLst/>
            <a:gdLst/>
            <a:ahLst/>
            <a:cxnLst>
              <a:cxn ang="0">
                <a:pos x="wd2" y="hd2"/>
              </a:cxn>
              <a:cxn ang="5400000">
                <a:pos x="wd2" y="hd2"/>
              </a:cxn>
              <a:cxn ang="10800000">
                <a:pos x="wd2" y="hd2"/>
              </a:cxn>
              <a:cxn ang="16200000">
                <a:pos x="wd2" y="hd2"/>
              </a:cxn>
            </a:cxnLst>
            <a:rect l="0" t="0" r="r" b="b"/>
            <a:pathLst>
              <a:path w="21600" h="21387" fill="norm" stroke="1" extrusionOk="0">
                <a:moveTo>
                  <a:pt x="0" y="0"/>
                </a:moveTo>
                <a:cubicBezTo>
                  <a:pt x="1658" y="6720"/>
                  <a:pt x="3317" y="13439"/>
                  <a:pt x="5101" y="15967"/>
                </a:cubicBezTo>
                <a:cubicBezTo>
                  <a:pt x="6886" y="18495"/>
                  <a:pt x="9176" y="14267"/>
                  <a:pt x="10708" y="15169"/>
                </a:cubicBezTo>
                <a:cubicBezTo>
                  <a:pt x="12240" y="16071"/>
                  <a:pt x="13044" y="21156"/>
                  <a:pt x="14293" y="21378"/>
                </a:cubicBezTo>
                <a:cubicBezTo>
                  <a:pt x="15541" y="21600"/>
                  <a:pt x="16981" y="17697"/>
                  <a:pt x="18199" y="16499"/>
                </a:cubicBezTo>
                <a:cubicBezTo>
                  <a:pt x="19417" y="15302"/>
                  <a:pt x="20509" y="14747"/>
                  <a:pt x="21600" y="14193"/>
                </a:cubicBezTo>
              </a:path>
            </a:pathLst>
          </a:custGeom>
          <a:ln>
            <a:solidFill>
              <a:srgbClr val="565759"/>
            </a:solidFill>
          </a:ln>
        </p:spPr>
        <p:txBody>
          <a:bodyPr lIns="45719" rIns="45719" anchor="ctr"/>
          <a:lstStyle/>
          <a:p>
            <a:pPr algn="ctr"/>
          </a:p>
        </p:txBody>
      </p:sp>
      <p:sp>
        <p:nvSpPr>
          <p:cNvPr id="538" name="Shape 538"/>
          <p:cNvSpPr/>
          <p:nvPr/>
        </p:nvSpPr>
        <p:spPr>
          <a:xfrm>
            <a:off x="6034883" y="2937753"/>
            <a:ext cx="121376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Test error</a:t>
            </a:r>
          </a:p>
        </p:txBody>
      </p:sp>
      <p:sp>
        <p:nvSpPr>
          <p:cNvPr id="539" name="Shape 539"/>
          <p:cNvSpPr/>
          <p:nvPr/>
        </p:nvSpPr>
        <p:spPr>
          <a:xfrm>
            <a:off x="10284772" y="5018318"/>
            <a:ext cx="1435408"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Model complexity</a:t>
            </a:r>
          </a:p>
        </p:txBody>
      </p:sp>
      <p:sp>
        <p:nvSpPr>
          <p:cNvPr id="540" name="Shape 540"/>
          <p:cNvSpPr/>
          <p:nvPr/>
        </p:nvSpPr>
        <p:spPr>
          <a:xfrm>
            <a:off x="6034883" y="4840578"/>
            <a:ext cx="4976828" cy="1"/>
          </a:xfrm>
          <a:prstGeom prst="line">
            <a:avLst/>
          </a:prstGeom>
          <a:ln>
            <a:solidFill>
              <a:srgbClr val="0074C3"/>
            </a:solidFill>
            <a:tailEnd type="triangle"/>
          </a:ln>
        </p:spPr>
        <p:txBody>
          <a:bodyPr lIns="45719" rIns="45719"/>
          <a:lstStyle/>
          <a:p>
            <a:pPr/>
          </a:p>
        </p:txBody>
      </p:sp>
      <p:sp>
        <p:nvSpPr>
          <p:cNvPr id="541" name="Shape 541"/>
          <p:cNvSpPr/>
          <p:nvPr/>
        </p:nvSpPr>
        <p:spPr>
          <a:xfrm flipV="1">
            <a:off x="9542833" y="4425531"/>
            <a:ext cx="1" cy="418291"/>
          </a:xfrm>
          <a:prstGeom prst="line">
            <a:avLst/>
          </a:prstGeom>
          <a:ln>
            <a:solidFill>
              <a:srgbClr val="ED721D"/>
            </a:solidFill>
            <a:tailEnd type="triangle"/>
          </a:ln>
        </p:spPr>
        <p:txBody>
          <a:bodyPr lIns="45719" rIns="45719"/>
          <a:lstStyle/>
          <a:p>
            <a:pPr/>
          </a:p>
        </p:txBody>
      </p:sp>
      <p:sp>
        <p:nvSpPr>
          <p:cNvPr id="542" name="Shape 542"/>
          <p:cNvSpPr/>
          <p:nvPr/>
        </p:nvSpPr>
        <p:spPr>
          <a:xfrm>
            <a:off x="6034883" y="5440450"/>
            <a:ext cx="4976828" cy="1"/>
          </a:xfrm>
          <a:prstGeom prst="line">
            <a:avLst/>
          </a:prstGeom>
          <a:ln>
            <a:solidFill>
              <a:srgbClr val="0074C3"/>
            </a:solidFill>
            <a:tailEnd type="triangle"/>
          </a:ln>
        </p:spPr>
        <p:txBody>
          <a:bodyPr lIns="45719" rIns="45719"/>
          <a:lstStyle/>
          <a:p>
            <a:pPr/>
          </a:p>
        </p:txBody>
      </p:sp>
      <p:sp>
        <p:nvSpPr>
          <p:cNvPr id="543" name="Shape 543"/>
          <p:cNvSpPr/>
          <p:nvPr/>
        </p:nvSpPr>
        <p:spPr>
          <a:xfrm flipV="1">
            <a:off x="9542833" y="5025402"/>
            <a:ext cx="1" cy="418291"/>
          </a:xfrm>
          <a:prstGeom prst="line">
            <a:avLst/>
          </a:prstGeom>
          <a:ln>
            <a:solidFill>
              <a:schemeClr val="accent3"/>
            </a:solidFill>
            <a:tailEnd type="triangle"/>
          </a:ln>
        </p:spPr>
        <p:txBody>
          <a:bodyPr lIns="45719" rIns="45719"/>
          <a:lstStyle/>
          <a:p>
            <a:pPr/>
          </a:p>
        </p:txBody>
      </p:sp>
      <p:sp>
        <p:nvSpPr>
          <p:cNvPr id="544" name="Shape 544"/>
          <p:cNvSpPr/>
          <p:nvPr/>
        </p:nvSpPr>
        <p:spPr>
          <a:xfrm flipV="1">
            <a:off x="8031803" y="5022160"/>
            <a:ext cx="1" cy="418291"/>
          </a:xfrm>
          <a:prstGeom prst="line">
            <a:avLst/>
          </a:prstGeom>
          <a:ln>
            <a:solidFill>
              <a:schemeClr val="accent3"/>
            </a:solidFill>
            <a:tailEnd type="triangle"/>
          </a:ln>
        </p:spPr>
        <p:txBody>
          <a:bodyPr lIns="45719" rIns="45719"/>
          <a:lstStyle/>
          <a:p>
            <a:pPr/>
          </a:p>
        </p:txBody>
      </p:sp>
      <p:sp>
        <p:nvSpPr>
          <p:cNvPr id="545" name="Shape 545"/>
          <p:cNvSpPr/>
          <p:nvPr/>
        </p:nvSpPr>
        <p:spPr>
          <a:xfrm flipV="1">
            <a:off x="9773055" y="5022160"/>
            <a:ext cx="1" cy="418291"/>
          </a:xfrm>
          <a:prstGeom prst="line">
            <a:avLst/>
          </a:prstGeom>
          <a:ln>
            <a:solidFill>
              <a:schemeClr val="accent3"/>
            </a:solidFill>
            <a:tailEnd type="triangle"/>
          </a:ln>
        </p:spPr>
        <p:txBody>
          <a:bodyPr lIns="45719" rIns="45719"/>
          <a:lstStyle/>
          <a:p>
            <a:pPr/>
          </a:p>
        </p:txBody>
      </p:sp>
      <p:sp>
        <p:nvSpPr>
          <p:cNvPr id="546" name="Shape 546"/>
          <p:cNvSpPr/>
          <p:nvPr/>
        </p:nvSpPr>
        <p:spPr>
          <a:xfrm flipV="1">
            <a:off x="9286672" y="5022160"/>
            <a:ext cx="1" cy="418291"/>
          </a:xfrm>
          <a:prstGeom prst="line">
            <a:avLst/>
          </a:prstGeom>
          <a:ln>
            <a:solidFill>
              <a:schemeClr val="accent3"/>
            </a:solidFill>
            <a:tailEnd type="triangle"/>
          </a:ln>
        </p:spPr>
        <p:txBody>
          <a:bodyPr lIns="45719" rIns="45719"/>
          <a:lstStyle/>
          <a:p>
            <a:pPr/>
          </a:p>
        </p:txBody>
      </p:sp>
      <p:sp>
        <p:nvSpPr>
          <p:cNvPr id="547" name="Shape 547"/>
          <p:cNvSpPr/>
          <p:nvPr/>
        </p:nvSpPr>
        <p:spPr>
          <a:xfrm flipV="1">
            <a:off x="8304178" y="5022160"/>
            <a:ext cx="1" cy="418291"/>
          </a:xfrm>
          <a:prstGeom prst="line">
            <a:avLst/>
          </a:prstGeom>
          <a:ln>
            <a:solidFill>
              <a:schemeClr val="accent3"/>
            </a:solidFill>
            <a:tailEnd type="triangle"/>
          </a:ln>
        </p:spPr>
        <p:txBody>
          <a:bodyPr lIns="45719" rIns="45719"/>
          <a:lstStyle/>
          <a:p>
            <a:pPr/>
          </a:p>
        </p:txBody>
      </p:sp>
      <p:grpSp>
        <p:nvGrpSpPr>
          <p:cNvPr id="550" name="Group 550"/>
          <p:cNvGrpSpPr/>
          <p:nvPr/>
        </p:nvGrpSpPr>
        <p:grpSpPr>
          <a:xfrm>
            <a:off x="5632313" y="4502024"/>
            <a:ext cx="1692613" cy="370841"/>
            <a:chOff x="0" y="0"/>
            <a:chExt cx="1692611" cy="370840"/>
          </a:xfrm>
        </p:grpSpPr>
        <p:sp>
          <p:nvSpPr>
            <p:cNvPr id="548" name="Shape 548"/>
            <p:cNvSpPr/>
            <p:nvPr/>
          </p:nvSpPr>
          <p:spPr>
            <a:xfrm>
              <a:off x="0" y="0"/>
              <a:ext cx="1692612" cy="338554"/>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549" name="Shape 549"/>
            <p:cNvSpPr/>
            <p:nvPr/>
          </p:nvSpPr>
          <p:spPr>
            <a:xfrm>
              <a:off x="0" y="0"/>
              <a:ext cx="1692612"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553" name="Group 553"/>
          <p:cNvGrpSpPr/>
          <p:nvPr/>
        </p:nvGrpSpPr>
        <p:grpSpPr>
          <a:xfrm>
            <a:off x="5869630" y="4912938"/>
            <a:ext cx="1692613" cy="764762"/>
            <a:chOff x="0" y="0"/>
            <a:chExt cx="1692611" cy="764761"/>
          </a:xfrm>
        </p:grpSpPr>
        <p:sp>
          <p:nvSpPr>
            <p:cNvPr id="551" name="Shape 551"/>
            <p:cNvSpPr/>
            <p:nvPr/>
          </p:nvSpPr>
          <p:spPr>
            <a:xfrm>
              <a:off x="0" y="-1"/>
              <a:ext cx="1692612" cy="764763"/>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552" name="Shape 552"/>
            <p:cNvSpPr/>
            <p:nvPr/>
          </p:nvSpPr>
          <p:spPr>
            <a:xfrm>
              <a:off x="0" y="-1"/>
              <a:ext cx="1692612"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554" name="Shape 554"/>
          <p:cNvSpPr/>
          <p:nvPr/>
        </p:nvSpPr>
        <p:spPr>
          <a:xfrm>
            <a:off x="7509753" y="4928637"/>
            <a:ext cx="2509737" cy="498844"/>
          </a:xfrm>
          <a:custGeom>
            <a:avLst/>
            <a:gdLst/>
            <a:ahLst/>
            <a:cxnLst>
              <a:cxn ang="0">
                <a:pos x="wd2" y="hd2"/>
              </a:cxn>
              <a:cxn ang="5400000">
                <a:pos x="wd2" y="hd2"/>
              </a:cxn>
              <a:cxn ang="10800000">
                <a:pos x="wd2" y="hd2"/>
              </a:cxn>
              <a:cxn ang="16200000">
                <a:pos x="wd2" y="hd2"/>
              </a:cxn>
            </a:cxnLst>
            <a:rect l="0" t="0" r="r" b="b"/>
            <a:pathLst>
              <a:path w="21600" h="20965" fill="norm" stroke="1" extrusionOk="0">
                <a:moveTo>
                  <a:pt x="0" y="20556"/>
                </a:moveTo>
                <a:cubicBezTo>
                  <a:pt x="1863" y="19398"/>
                  <a:pt x="3726" y="18239"/>
                  <a:pt x="5609" y="15650"/>
                </a:cubicBezTo>
                <a:cubicBezTo>
                  <a:pt x="7493" y="13061"/>
                  <a:pt x="9991" y="7610"/>
                  <a:pt x="11302" y="5020"/>
                </a:cubicBezTo>
                <a:cubicBezTo>
                  <a:pt x="12614" y="2431"/>
                  <a:pt x="12656" y="-635"/>
                  <a:pt x="13479" y="115"/>
                </a:cubicBezTo>
                <a:cubicBezTo>
                  <a:pt x="14302" y="864"/>
                  <a:pt x="15433" y="7542"/>
                  <a:pt x="16242" y="9518"/>
                </a:cubicBezTo>
                <a:cubicBezTo>
                  <a:pt x="17051" y="11494"/>
                  <a:pt x="17567" y="10812"/>
                  <a:pt x="18335" y="11971"/>
                </a:cubicBezTo>
                <a:cubicBezTo>
                  <a:pt x="19102" y="13129"/>
                  <a:pt x="20302" y="14969"/>
                  <a:pt x="20847" y="16468"/>
                </a:cubicBezTo>
                <a:cubicBezTo>
                  <a:pt x="21391" y="17967"/>
                  <a:pt x="21495" y="19466"/>
                  <a:pt x="21600" y="20965"/>
                </a:cubicBezTo>
              </a:path>
            </a:pathLst>
          </a:custGeom>
          <a:ln>
            <a:solidFill>
              <a:srgbClr val="5F9C33"/>
            </a:solidFill>
          </a:ln>
        </p:spPr>
        <p:txBody>
          <a:bodyPr lIns="45719" rIns="45719" anchor="ctr"/>
          <a:lstStyle/>
          <a:p>
            <a:pPr algn="ctr"/>
          </a:p>
        </p:txBody>
      </p:sp>
      <p:sp>
        <p:nvSpPr>
          <p:cNvPr id="555" name="Shape 555"/>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10" name="Shape 310"/>
          <p:cNvSpPr/>
          <p:nvPr>
            <p:ph type="title"/>
          </p:nvPr>
        </p:nvSpPr>
        <p:spPr>
          <a:xfrm>
            <a:off x="915305" y="0"/>
            <a:ext cx="10375904" cy="932312"/>
          </a:xfrm>
          <a:prstGeom prst="rect">
            <a:avLst/>
          </a:prstGeom>
        </p:spPr>
        <p:txBody>
          <a:bodyPr/>
          <a:lstStyle/>
          <a:p>
            <a:pPr/>
            <a:r>
              <a:t>Overview of Production Line</a:t>
            </a:r>
          </a:p>
        </p:txBody>
      </p:sp>
      <p:sp>
        <p:nvSpPr>
          <p:cNvPr id="311" name="Shape 311"/>
          <p:cNvSpPr/>
          <p:nvPr>
            <p:ph type="body" sz="quarter" idx="1"/>
          </p:nvPr>
        </p:nvSpPr>
        <p:spPr>
          <a:xfrm>
            <a:off x="7571230" y="1600200"/>
            <a:ext cx="3719977" cy="4418635"/>
          </a:xfrm>
          <a:prstGeom prst="rect">
            <a:avLst/>
          </a:prstGeom>
        </p:spPr>
        <p:txBody>
          <a:bodyPr/>
          <a:lstStyle/>
          <a:p>
            <a:pPr/>
            <a:r>
              <a:t>Event system: recipe changes, tool maintenance activities (PM), human actions.</a:t>
            </a:r>
          </a:p>
          <a:p>
            <a:pPr/>
            <a:r>
              <a:t>Measurement system: deviation quality gates, yield output.</a:t>
            </a:r>
          </a:p>
          <a:p>
            <a:pPr/>
            <a:r>
              <a:t>Investigation system: find quality deviation root causes</a:t>
            </a:r>
          </a:p>
        </p:txBody>
      </p:sp>
      <p:sp>
        <p:nvSpPr>
          <p:cNvPr id="312" name="Shape 312"/>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13" name="Shape 313"/>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hape 314"/>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15" name="Shape 315"/>
          <p:cNvSpPr/>
          <p:nvPr/>
        </p:nvSpPr>
        <p:spPr>
          <a:xfrm>
            <a:off x="1153819" y="63494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316" name="image2.png"/>
          <p:cNvPicPr>
            <a:picLocks noChangeAspect="1"/>
          </p:cNvPicPr>
          <p:nvPr/>
        </p:nvPicPr>
        <p:blipFill>
          <a:blip r:embed="rId2">
            <a:extLst/>
          </a:blip>
          <a:stretch>
            <a:fillRect/>
          </a:stretch>
        </p:blipFill>
        <p:spPr>
          <a:xfrm>
            <a:off x="910984" y="1634924"/>
            <a:ext cx="6486526" cy="4610101"/>
          </a:xfrm>
          <a:prstGeom prst="rect">
            <a:avLst/>
          </a:prstGeom>
          <a:ln w="12700">
            <a:miter lim="400000"/>
          </a:ln>
        </p:spPr>
      </p:pic>
      <p:sp>
        <p:nvSpPr>
          <p:cNvPr id="317" name="Shape 317"/>
          <p:cNvSpPr/>
          <p:nvPr/>
        </p:nvSpPr>
        <p:spPr>
          <a:xfrm>
            <a:off x="3830839" y="5300980"/>
            <a:ext cx="3169033" cy="650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Tracking: waferID, toolID,</a:t>
            </a:r>
          </a:p>
          <a:p>
            <a:pPr/>
            <a:r>
              <a:t>events.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Shape 557"/>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58" name="Shape 558"/>
          <p:cNvSpPr/>
          <p:nvPr>
            <p:ph type="title"/>
          </p:nvPr>
        </p:nvSpPr>
        <p:spPr>
          <a:xfrm>
            <a:off x="915305" y="0"/>
            <a:ext cx="10375904" cy="932312"/>
          </a:xfrm>
          <a:prstGeom prst="rect">
            <a:avLst/>
          </a:prstGeom>
        </p:spPr>
        <p:txBody>
          <a:bodyPr/>
          <a:lstStyle/>
          <a:p>
            <a:pPr/>
            <a:r>
              <a:t>Linear Regression</a:t>
            </a:r>
          </a:p>
        </p:txBody>
      </p:sp>
      <p:sp>
        <p:nvSpPr>
          <p:cNvPr id="559" name="Shape 559"/>
          <p:cNvSpPr/>
          <p:nvPr>
            <p:ph type="body" idx="1"/>
          </p:nvPr>
        </p:nvSpPr>
        <p:spPr>
          <a:xfrm>
            <a:off x="915305" y="1600200"/>
            <a:ext cx="10375904" cy="4418635"/>
          </a:xfrm>
          <a:prstGeom prst="rect">
            <a:avLst/>
          </a:prstGeom>
          <a:blipFill>
            <a:blip r:embed="rId2"/>
            <a:stretch>
              <a:fillRect/>
            </a:stretch>
          </a:blipFill>
        </p:spPr>
        <p:txBody>
          <a:bodyPr/>
          <a:lstStyle/>
          <a:p>
            <a:pPr/>
            <a:r>
              <a:t> </a:t>
            </a:r>
          </a:p>
        </p:txBody>
      </p:sp>
      <p:sp>
        <p:nvSpPr>
          <p:cNvPr id="560" name="Shape 560"/>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61" name="Shape 561"/>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2" name="Shape 562"/>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pic>
        <p:nvPicPr>
          <p:cNvPr id="563" name="image25.png"/>
          <p:cNvPicPr>
            <a:picLocks noChangeAspect="1"/>
          </p:cNvPicPr>
          <p:nvPr/>
        </p:nvPicPr>
        <p:blipFill>
          <a:blip r:embed="rId3">
            <a:extLst/>
          </a:blip>
          <a:stretch>
            <a:fillRect/>
          </a:stretch>
        </p:blipFill>
        <p:spPr>
          <a:xfrm>
            <a:off x="7399477" y="2136431"/>
            <a:ext cx="2893032" cy="3153199"/>
          </a:xfrm>
          <a:prstGeom prst="rect">
            <a:avLst/>
          </a:prstGeom>
          <a:ln w="12700">
            <a:miter lim="400000"/>
          </a:ln>
        </p:spPr>
      </p:pic>
      <p:sp>
        <p:nvSpPr>
          <p:cNvPr id="564" name="Shape 564"/>
          <p:cNvSpPr/>
          <p:nvPr/>
        </p:nvSpPr>
        <p:spPr>
          <a:xfrm>
            <a:off x="1153819" y="6337243"/>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67" name="Shape 567"/>
          <p:cNvSpPr/>
          <p:nvPr>
            <p:ph type="title"/>
          </p:nvPr>
        </p:nvSpPr>
        <p:spPr>
          <a:xfrm>
            <a:off x="915305" y="0"/>
            <a:ext cx="10375904" cy="932312"/>
          </a:xfrm>
          <a:prstGeom prst="rect">
            <a:avLst/>
          </a:prstGeom>
        </p:spPr>
        <p:txBody>
          <a:bodyPr/>
          <a:lstStyle/>
          <a:p>
            <a:pPr/>
            <a:r>
              <a:t>Ridge Regression</a:t>
            </a:r>
          </a:p>
        </p:txBody>
      </p:sp>
      <p:sp>
        <p:nvSpPr>
          <p:cNvPr id="568" name="Shape 568"/>
          <p:cNvSpPr/>
          <p:nvPr>
            <p:ph type="body" sz="half" idx="1"/>
          </p:nvPr>
        </p:nvSpPr>
        <p:spPr>
          <a:xfrm>
            <a:off x="915305" y="1600200"/>
            <a:ext cx="5925333" cy="4418635"/>
          </a:xfrm>
          <a:prstGeom prst="rect">
            <a:avLst/>
          </a:prstGeom>
          <a:blipFill>
            <a:blip r:embed="rId2"/>
            <a:stretch>
              <a:fillRect/>
            </a:stretch>
          </a:blipFill>
        </p:spPr>
        <p:txBody>
          <a:bodyPr/>
          <a:lstStyle/>
          <a:p>
            <a:pPr/>
            <a:r>
              <a:t> </a:t>
            </a:r>
          </a:p>
        </p:txBody>
      </p:sp>
      <p:sp>
        <p:nvSpPr>
          <p:cNvPr id="569" name="Shape 569"/>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70" name="Shape 570"/>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1" name="Shape 571"/>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572" name="Shape 572"/>
          <p:cNvSpPr/>
          <p:nvPr/>
        </p:nvSpPr>
        <p:spPr>
          <a:xfrm>
            <a:off x="1048143" y="5943600"/>
            <a:ext cx="1201625" cy="243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000"/>
            </a:pPr>
            <a:r>
              <a:t>Ref: </a:t>
            </a:r>
            <a:r>
              <a:rPr u="sng">
                <a:solidFill>
                  <a:schemeClr val="accent1"/>
                </a:solidFill>
                <a:uFill>
                  <a:solidFill>
                    <a:schemeClr val="accent1"/>
                  </a:solidFill>
                </a:uFill>
                <a:hlinkClick r:id="rId3" invalidUrl="" action="" tgtFrame="" tooltip="" history="1" highlightClick="0" endSnd="0"/>
              </a:rPr>
              <a:t>SVD Tutorial</a:t>
            </a:r>
          </a:p>
        </p:txBody>
      </p:sp>
      <p:pic>
        <p:nvPicPr>
          <p:cNvPr id="573" name="image26.png"/>
          <p:cNvPicPr>
            <a:picLocks noChangeAspect="1"/>
          </p:cNvPicPr>
          <p:nvPr/>
        </p:nvPicPr>
        <p:blipFill>
          <a:blip r:embed="rId4">
            <a:extLst/>
          </a:blip>
          <a:stretch>
            <a:fillRect/>
          </a:stretch>
        </p:blipFill>
        <p:spPr>
          <a:xfrm>
            <a:off x="7194028" y="1802214"/>
            <a:ext cx="3582003" cy="3592991"/>
          </a:xfrm>
          <a:prstGeom prst="rect">
            <a:avLst/>
          </a:prstGeom>
          <a:ln w="12700">
            <a:miter lim="400000"/>
          </a:ln>
        </p:spPr>
      </p:pic>
      <p:sp>
        <p:nvSpPr>
          <p:cNvPr id="574" name="Shape 574"/>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77" name="Shape 577"/>
          <p:cNvSpPr/>
          <p:nvPr>
            <p:ph type="title"/>
          </p:nvPr>
        </p:nvSpPr>
        <p:spPr>
          <a:xfrm>
            <a:off x="915305" y="0"/>
            <a:ext cx="10375904" cy="932312"/>
          </a:xfrm>
          <a:prstGeom prst="rect">
            <a:avLst/>
          </a:prstGeom>
        </p:spPr>
        <p:txBody>
          <a:bodyPr/>
          <a:lstStyle/>
          <a:p>
            <a:pPr/>
            <a:r>
              <a:t>Ridge Regression</a:t>
            </a:r>
          </a:p>
        </p:txBody>
      </p:sp>
      <p:sp>
        <p:nvSpPr>
          <p:cNvPr id="578" name="Shape 578"/>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79" name="Shape 579"/>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Shape 580"/>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581" name="image27.png"/>
          <p:cNvPicPr>
            <a:picLocks noChangeAspect="1"/>
          </p:cNvPicPr>
          <p:nvPr/>
        </p:nvPicPr>
        <p:blipFill>
          <a:blip r:embed="rId2">
            <a:extLst/>
          </a:blip>
          <a:stretch>
            <a:fillRect/>
          </a:stretch>
        </p:blipFill>
        <p:spPr>
          <a:xfrm>
            <a:off x="3760551" y="1266884"/>
            <a:ext cx="4548667" cy="4750382"/>
          </a:xfrm>
          <a:prstGeom prst="rect">
            <a:avLst/>
          </a:prstGeom>
          <a:ln w="12700">
            <a:miter lim="400000"/>
          </a:ln>
        </p:spPr>
      </p:pic>
      <p:sp>
        <p:nvSpPr>
          <p:cNvPr id="582" name="Shape 582"/>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85" name="Shape 585"/>
          <p:cNvSpPr/>
          <p:nvPr>
            <p:ph type="title"/>
          </p:nvPr>
        </p:nvSpPr>
        <p:spPr>
          <a:xfrm>
            <a:off x="915305" y="0"/>
            <a:ext cx="10375904" cy="932312"/>
          </a:xfrm>
          <a:prstGeom prst="rect">
            <a:avLst/>
          </a:prstGeom>
        </p:spPr>
        <p:txBody>
          <a:bodyPr/>
          <a:lstStyle/>
          <a:p>
            <a:pPr/>
            <a:r>
              <a:t>Lasso Regression</a:t>
            </a:r>
          </a:p>
        </p:txBody>
      </p:sp>
      <p:sp>
        <p:nvSpPr>
          <p:cNvPr id="586" name="Shape 586"/>
          <p:cNvSpPr/>
          <p:nvPr>
            <p:ph type="body" sz="half" idx="1"/>
          </p:nvPr>
        </p:nvSpPr>
        <p:spPr>
          <a:xfrm>
            <a:off x="915304" y="2141316"/>
            <a:ext cx="5543370" cy="3877520"/>
          </a:xfrm>
          <a:prstGeom prst="rect">
            <a:avLst/>
          </a:prstGeom>
          <a:blipFill>
            <a:blip r:embed="rId2"/>
            <a:stretch>
              <a:fillRect/>
            </a:stretch>
          </a:blipFill>
        </p:spPr>
        <p:txBody>
          <a:bodyPr/>
          <a:lstStyle/>
          <a:p>
            <a:pPr/>
            <a:r>
              <a:t> </a:t>
            </a:r>
          </a:p>
        </p:txBody>
      </p:sp>
      <p:sp>
        <p:nvSpPr>
          <p:cNvPr id="587" name="Shape 587"/>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588" name="Shape 588"/>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9" name="Shape 589"/>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pic>
        <p:nvPicPr>
          <p:cNvPr id="590" name="image28.png"/>
          <p:cNvPicPr>
            <a:picLocks noChangeAspect="1"/>
          </p:cNvPicPr>
          <p:nvPr/>
        </p:nvPicPr>
        <p:blipFill>
          <a:blip r:embed="rId3">
            <a:extLst/>
          </a:blip>
          <a:stretch>
            <a:fillRect/>
          </a:stretch>
        </p:blipFill>
        <p:spPr>
          <a:xfrm>
            <a:off x="1405750" y="3141441"/>
            <a:ext cx="4562476" cy="2657476"/>
          </a:xfrm>
          <a:prstGeom prst="rect">
            <a:avLst/>
          </a:prstGeom>
          <a:ln w="12700">
            <a:miter lim="400000"/>
          </a:ln>
        </p:spPr>
      </p:pic>
      <p:pic>
        <p:nvPicPr>
          <p:cNvPr id="591" name="image29.png"/>
          <p:cNvPicPr>
            <a:picLocks noChangeAspect="1"/>
          </p:cNvPicPr>
          <p:nvPr/>
        </p:nvPicPr>
        <p:blipFill>
          <a:blip r:embed="rId4">
            <a:extLst/>
          </a:blip>
          <a:stretch>
            <a:fillRect/>
          </a:stretch>
        </p:blipFill>
        <p:spPr>
          <a:xfrm>
            <a:off x="6540841" y="1388962"/>
            <a:ext cx="4295776" cy="4514851"/>
          </a:xfrm>
          <a:prstGeom prst="rect">
            <a:avLst/>
          </a:prstGeom>
          <a:ln w="12700">
            <a:miter lim="400000"/>
          </a:ln>
        </p:spPr>
      </p:pic>
      <p:sp>
        <p:nvSpPr>
          <p:cNvPr id="592" name="Shape 592"/>
          <p:cNvSpPr/>
          <p:nvPr/>
        </p:nvSpPr>
        <p:spPr>
          <a:xfrm>
            <a:off x="1678328" y="5759463"/>
            <a:ext cx="74562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Lasso</a:t>
            </a:r>
          </a:p>
        </p:txBody>
      </p:sp>
      <p:sp>
        <p:nvSpPr>
          <p:cNvPr id="593" name="Shape 593"/>
          <p:cNvSpPr/>
          <p:nvPr/>
        </p:nvSpPr>
        <p:spPr>
          <a:xfrm>
            <a:off x="3931827" y="5759463"/>
            <a:ext cx="74685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Ridge</a:t>
            </a:r>
          </a:p>
        </p:txBody>
      </p:sp>
      <p:sp>
        <p:nvSpPr>
          <p:cNvPr id="594" name="Shape 594"/>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590"/>
                                        </p:tgtEl>
                                        <p:attrNameLst>
                                          <p:attrName>style.visibility</p:attrName>
                                        </p:attrNameLst>
                                      </p:cBhvr>
                                      <p:to>
                                        <p:strVal val="visible"/>
                                      </p:to>
                                    </p:set>
                                    <p:anim calcmode="lin" valueType="num">
                                      <p:cBhvr>
                                        <p:cTn id="7" dur="500" fill="hold"/>
                                        <p:tgtEl>
                                          <p:spTgt spid="590"/>
                                        </p:tgtEl>
                                        <p:attrNameLst>
                                          <p:attrName>ppt_x</p:attrName>
                                        </p:attrNameLst>
                                      </p:cBhvr>
                                      <p:tavLst>
                                        <p:tav tm="0">
                                          <p:val>
                                            <p:strVal val="#ppt_x"/>
                                          </p:val>
                                        </p:tav>
                                        <p:tav tm="100000">
                                          <p:val>
                                            <p:strVal val="#ppt_x"/>
                                          </p:val>
                                        </p:tav>
                                      </p:tavLst>
                                    </p:anim>
                                    <p:anim calcmode="lin" valueType="num">
                                      <p:cBhvr>
                                        <p:cTn id="8" dur="500" fill="hold"/>
                                        <p:tgtEl>
                                          <p:spTgt spid="5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0"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597" name="Shape 597"/>
          <p:cNvSpPr/>
          <p:nvPr>
            <p:ph type="title"/>
          </p:nvPr>
        </p:nvSpPr>
        <p:spPr>
          <a:xfrm>
            <a:off x="915305" y="0"/>
            <a:ext cx="10375904" cy="932312"/>
          </a:xfrm>
          <a:prstGeom prst="rect">
            <a:avLst/>
          </a:prstGeom>
        </p:spPr>
        <p:txBody>
          <a:bodyPr/>
          <a:lstStyle/>
          <a:p>
            <a:pPr/>
            <a:r>
              <a:t>G-Formula</a:t>
            </a:r>
          </a:p>
        </p:txBody>
      </p:sp>
      <p:sp>
        <p:nvSpPr>
          <p:cNvPr id="598" name="Shape 598"/>
          <p:cNvSpPr/>
          <p:nvPr>
            <p:ph type="body" idx="1"/>
          </p:nvPr>
        </p:nvSpPr>
        <p:spPr>
          <a:xfrm>
            <a:off x="915305" y="1600200"/>
            <a:ext cx="10375904" cy="4418635"/>
          </a:xfrm>
          <a:prstGeom prst="rect">
            <a:avLst/>
          </a:prstGeom>
          <a:blipFill>
            <a:blip r:embed="rId2"/>
            <a:stretch>
              <a:fillRect/>
            </a:stretch>
          </a:blipFill>
        </p:spPr>
        <p:txBody>
          <a:bodyPr/>
          <a:lstStyle/>
          <a:p>
            <a:pPr/>
            <a:r>
              <a:t> </a:t>
            </a:r>
          </a:p>
        </p:txBody>
      </p:sp>
      <p:sp>
        <p:nvSpPr>
          <p:cNvPr id="599" name="Shape 599"/>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00" name="Shape 600"/>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1" name="Shape 601"/>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pic>
        <p:nvPicPr>
          <p:cNvPr id="602" name="image30.png"/>
          <p:cNvPicPr>
            <a:picLocks noChangeAspect="1"/>
          </p:cNvPicPr>
          <p:nvPr/>
        </p:nvPicPr>
        <p:blipFill>
          <a:blip r:embed="rId3">
            <a:extLst/>
          </a:blip>
          <a:stretch>
            <a:fillRect/>
          </a:stretch>
        </p:blipFill>
        <p:spPr>
          <a:xfrm>
            <a:off x="2658271" y="3526902"/>
            <a:ext cx="6753226" cy="1447801"/>
          </a:xfrm>
          <a:prstGeom prst="rect">
            <a:avLst/>
          </a:prstGeom>
          <a:ln w="12700">
            <a:miter lim="400000"/>
          </a:ln>
        </p:spPr>
      </p:pic>
      <p:sp>
        <p:nvSpPr>
          <p:cNvPr id="603" name="Shape 603"/>
          <p:cNvSpPr/>
          <p:nvPr/>
        </p:nvSpPr>
        <p:spPr>
          <a:xfrm rot="16200000">
            <a:off x="5153599" y="4437734"/>
            <a:ext cx="259821" cy="1502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1"/>
                  <a:pt x="10800" y="21289"/>
                </a:cubicBezTo>
                <a:lnTo>
                  <a:pt x="10800" y="11111"/>
                </a:lnTo>
                <a:cubicBezTo>
                  <a:pt x="10800" y="10939"/>
                  <a:pt x="5965" y="10800"/>
                  <a:pt x="0" y="10800"/>
                </a:cubicBezTo>
                <a:cubicBezTo>
                  <a:pt x="5965" y="10800"/>
                  <a:pt x="10800" y="10661"/>
                  <a:pt x="10800" y="10489"/>
                </a:cubicBezTo>
                <a:lnTo>
                  <a:pt x="10800" y="311"/>
                </a:lnTo>
                <a:cubicBezTo>
                  <a:pt x="10800" y="139"/>
                  <a:pt x="15635" y="0"/>
                  <a:pt x="21600" y="0"/>
                </a:cubicBezTo>
              </a:path>
            </a:pathLst>
          </a:custGeom>
          <a:ln>
            <a:solidFill>
              <a:srgbClr val="0074C3"/>
            </a:solidFill>
          </a:ln>
        </p:spPr>
        <p:txBody>
          <a:bodyPr lIns="45719" rIns="45719" anchor="ctr"/>
          <a:lstStyle/>
          <a:p>
            <a:pPr algn="ctr"/>
          </a:p>
        </p:txBody>
      </p:sp>
      <p:sp>
        <p:nvSpPr>
          <p:cNvPr id="604" name="Shape 604"/>
          <p:cNvSpPr/>
          <p:nvPr/>
        </p:nvSpPr>
        <p:spPr>
          <a:xfrm>
            <a:off x="4711853" y="5403515"/>
            <a:ext cx="131735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Elastic Net</a:t>
            </a:r>
          </a:p>
        </p:txBody>
      </p:sp>
      <p:sp>
        <p:nvSpPr>
          <p:cNvPr id="605" name="Shape 605"/>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7" name="Shape 607"/>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08" name="Shape 608"/>
          <p:cNvSpPr/>
          <p:nvPr>
            <p:ph type="title"/>
          </p:nvPr>
        </p:nvSpPr>
        <p:spPr>
          <a:xfrm>
            <a:off x="915305" y="0"/>
            <a:ext cx="10375904" cy="932312"/>
          </a:xfrm>
          <a:prstGeom prst="rect">
            <a:avLst/>
          </a:prstGeom>
        </p:spPr>
        <p:txBody>
          <a:bodyPr/>
          <a:lstStyle/>
          <a:p>
            <a:pPr/>
            <a:r>
              <a:t>Lasso Solution – Least Angle Regression (LAR)</a:t>
            </a:r>
          </a:p>
        </p:txBody>
      </p:sp>
      <p:sp>
        <p:nvSpPr>
          <p:cNvPr id="609" name="Shape 609"/>
          <p:cNvSpPr/>
          <p:nvPr/>
        </p:nvSpPr>
        <p:spPr>
          <a:xfrm>
            <a:off x="3290570"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10" name="Shape 610"/>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1" name="Shape 611"/>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612" name="image31.png"/>
          <p:cNvPicPr>
            <a:picLocks noChangeAspect="1"/>
          </p:cNvPicPr>
          <p:nvPr/>
        </p:nvPicPr>
        <p:blipFill>
          <a:blip r:embed="rId2">
            <a:extLst/>
          </a:blip>
          <a:stretch>
            <a:fillRect/>
          </a:stretch>
        </p:blipFill>
        <p:spPr>
          <a:xfrm>
            <a:off x="7362048" y="1795159"/>
            <a:ext cx="3654715" cy="2170797"/>
          </a:xfrm>
          <a:prstGeom prst="rect">
            <a:avLst/>
          </a:prstGeom>
          <a:ln w="12700">
            <a:miter lim="400000"/>
          </a:ln>
        </p:spPr>
      </p:pic>
      <p:pic>
        <p:nvPicPr>
          <p:cNvPr id="613" name="image32.png"/>
          <p:cNvPicPr>
            <a:picLocks noChangeAspect="1"/>
          </p:cNvPicPr>
          <p:nvPr/>
        </p:nvPicPr>
        <p:blipFill>
          <a:blip r:embed="rId3">
            <a:extLst/>
          </a:blip>
          <a:stretch>
            <a:fillRect/>
          </a:stretch>
        </p:blipFill>
        <p:spPr>
          <a:xfrm>
            <a:off x="6704603" y="4108703"/>
            <a:ext cx="3709478" cy="1688021"/>
          </a:xfrm>
          <a:prstGeom prst="rect">
            <a:avLst/>
          </a:prstGeom>
          <a:ln w="12700">
            <a:miter lim="400000"/>
          </a:ln>
        </p:spPr>
      </p:pic>
      <p:pic>
        <p:nvPicPr>
          <p:cNvPr id="614" name="image33.png"/>
          <p:cNvPicPr>
            <a:picLocks noChangeAspect="1"/>
          </p:cNvPicPr>
          <p:nvPr/>
        </p:nvPicPr>
        <p:blipFill>
          <a:blip r:embed="rId4">
            <a:extLst/>
          </a:blip>
          <a:stretch>
            <a:fillRect/>
          </a:stretch>
        </p:blipFill>
        <p:spPr>
          <a:xfrm>
            <a:off x="910984" y="1677815"/>
            <a:ext cx="5409047" cy="3291220"/>
          </a:xfrm>
          <a:prstGeom prst="rect">
            <a:avLst/>
          </a:prstGeom>
          <a:ln w="12700">
            <a:miter lim="400000"/>
          </a:ln>
        </p:spPr>
      </p:pic>
      <p:sp>
        <p:nvSpPr>
          <p:cNvPr id="615" name="Shape 615"/>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13"/>
                                        </p:tgtEl>
                                        <p:attrNameLst>
                                          <p:attrName>style.visibility</p:attrName>
                                        </p:attrNameLst>
                                      </p:cBhvr>
                                      <p:to>
                                        <p:strVal val="visible"/>
                                      </p:to>
                                    </p:set>
                                    <p:animEffect filter="dissolve" transition="in">
                                      <p:cBhvr>
                                        <p:cTn id="7"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3"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18" name="Shape 618"/>
          <p:cNvSpPr/>
          <p:nvPr>
            <p:ph type="title"/>
          </p:nvPr>
        </p:nvSpPr>
        <p:spPr>
          <a:xfrm>
            <a:off x="915305" y="0"/>
            <a:ext cx="10375904" cy="932312"/>
          </a:xfrm>
          <a:prstGeom prst="rect">
            <a:avLst/>
          </a:prstGeom>
        </p:spPr>
        <p:txBody>
          <a:bodyPr/>
          <a:lstStyle/>
          <a:p>
            <a:pPr/>
          </a:p>
        </p:txBody>
      </p:sp>
      <p:sp>
        <p:nvSpPr>
          <p:cNvPr id="619" name="Shape 619"/>
          <p:cNvSpPr/>
          <p:nvPr>
            <p:ph type="body" idx="1"/>
          </p:nvPr>
        </p:nvSpPr>
        <p:spPr>
          <a:xfrm>
            <a:off x="915305" y="1600200"/>
            <a:ext cx="10375904" cy="4418635"/>
          </a:xfrm>
          <a:prstGeom prst="rect">
            <a:avLst/>
          </a:prstGeom>
        </p:spPr>
        <p:txBody>
          <a:bodyPr/>
          <a:lstStyle/>
          <a:p>
            <a:pPr/>
            <a:r>
              <a:t>Questions?</a:t>
            </a:r>
          </a:p>
        </p:txBody>
      </p:sp>
      <p:sp>
        <p:nvSpPr>
          <p:cNvPr id="620" name="Shape 620"/>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21" name="Shape 621"/>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2" name="Shape 622"/>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623" name="Shape 623"/>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26" name="Shape 626"/>
          <p:cNvSpPr/>
          <p:nvPr>
            <p:ph type="title"/>
          </p:nvPr>
        </p:nvSpPr>
        <p:spPr>
          <a:xfrm>
            <a:off x="915305" y="0"/>
            <a:ext cx="10375904" cy="932312"/>
          </a:xfrm>
          <a:prstGeom prst="rect">
            <a:avLst/>
          </a:prstGeom>
        </p:spPr>
        <p:txBody>
          <a:bodyPr/>
          <a:lstStyle/>
          <a:p>
            <a:pPr/>
          </a:p>
        </p:txBody>
      </p:sp>
      <p:sp>
        <p:nvSpPr>
          <p:cNvPr id="627" name="Shape 627"/>
          <p:cNvSpPr/>
          <p:nvPr>
            <p:ph type="body" idx="1"/>
          </p:nvPr>
        </p:nvSpPr>
        <p:spPr>
          <a:xfrm>
            <a:off x="915305" y="1600200"/>
            <a:ext cx="10375904" cy="4418635"/>
          </a:xfrm>
          <a:prstGeom prst="rect">
            <a:avLst/>
          </a:prstGeom>
        </p:spPr>
        <p:txBody>
          <a:bodyPr/>
          <a:lstStyle>
            <a:lvl1pPr marL="0" indent="0">
              <a:buSzTx/>
              <a:buNone/>
              <a:defRPr b="1" sz="3600"/>
            </a:lvl1pPr>
          </a:lstStyle>
          <a:p>
            <a:pPr/>
            <a:r>
              <a:t>2. RANDOM FOREST</a:t>
            </a:r>
          </a:p>
        </p:txBody>
      </p:sp>
      <p:sp>
        <p:nvSpPr>
          <p:cNvPr id="628" name="Shape 628"/>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29" name="Shape 629"/>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0" name="Shape 630"/>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631" name="Shape 631"/>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34" name="Shape 634"/>
          <p:cNvSpPr/>
          <p:nvPr>
            <p:ph type="title"/>
          </p:nvPr>
        </p:nvSpPr>
        <p:spPr>
          <a:xfrm>
            <a:off x="915305" y="0"/>
            <a:ext cx="10375904" cy="932312"/>
          </a:xfrm>
          <a:prstGeom prst="rect">
            <a:avLst/>
          </a:prstGeom>
        </p:spPr>
        <p:txBody>
          <a:bodyPr/>
          <a:lstStyle/>
          <a:p>
            <a:pPr/>
            <a:r>
              <a:t>Decision Tree - Baseball Player Salary</a:t>
            </a:r>
          </a:p>
        </p:txBody>
      </p:sp>
      <p:sp>
        <p:nvSpPr>
          <p:cNvPr id="635" name="Shape 63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36" name="Shape 636"/>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7" name="Shape 63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638" name="image34.png"/>
          <p:cNvPicPr>
            <a:picLocks noChangeAspect="1"/>
          </p:cNvPicPr>
          <p:nvPr/>
        </p:nvPicPr>
        <p:blipFill>
          <a:blip r:embed="rId2">
            <a:extLst/>
          </a:blip>
          <a:stretch>
            <a:fillRect/>
          </a:stretch>
        </p:blipFill>
        <p:spPr>
          <a:xfrm>
            <a:off x="526945" y="1372815"/>
            <a:ext cx="6237870" cy="4549834"/>
          </a:xfrm>
          <a:prstGeom prst="rect">
            <a:avLst/>
          </a:prstGeom>
          <a:ln w="12700">
            <a:miter lim="400000"/>
          </a:ln>
        </p:spPr>
      </p:pic>
      <p:pic>
        <p:nvPicPr>
          <p:cNvPr id="639" name="image35.png"/>
          <p:cNvPicPr>
            <a:picLocks noChangeAspect="1"/>
          </p:cNvPicPr>
          <p:nvPr/>
        </p:nvPicPr>
        <p:blipFill>
          <a:blip r:embed="rId3">
            <a:extLst/>
          </a:blip>
          <a:stretch>
            <a:fillRect/>
          </a:stretch>
        </p:blipFill>
        <p:spPr>
          <a:xfrm>
            <a:off x="8661602" y="2605866"/>
            <a:ext cx="3352801" cy="2876551"/>
          </a:xfrm>
          <a:prstGeom prst="rect">
            <a:avLst/>
          </a:prstGeom>
          <a:ln w="12700">
            <a:miter lim="400000"/>
          </a:ln>
        </p:spPr>
      </p:pic>
      <p:pic>
        <p:nvPicPr>
          <p:cNvPr id="640" name="image36.png"/>
          <p:cNvPicPr>
            <a:picLocks noChangeAspect="1"/>
          </p:cNvPicPr>
          <p:nvPr/>
        </p:nvPicPr>
        <p:blipFill>
          <a:blip r:embed="rId4">
            <a:extLst/>
          </a:blip>
          <a:stretch>
            <a:fillRect/>
          </a:stretch>
        </p:blipFill>
        <p:spPr>
          <a:xfrm>
            <a:off x="6384564" y="3175461"/>
            <a:ext cx="2045887" cy="2120179"/>
          </a:xfrm>
          <a:prstGeom prst="rect">
            <a:avLst/>
          </a:prstGeom>
          <a:ln w="12700">
            <a:miter lim="400000"/>
          </a:ln>
        </p:spPr>
      </p:pic>
      <p:sp>
        <p:nvSpPr>
          <p:cNvPr id="641" name="Shape 641"/>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44" name="Shape 644"/>
          <p:cNvSpPr/>
          <p:nvPr>
            <p:ph type="title"/>
          </p:nvPr>
        </p:nvSpPr>
        <p:spPr>
          <a:xfrm>
            <a:off x="915305" y="0"/>
            <a:ext cx="10375904" cy="932312"/>
          </a:xfrm>
          <a:prstGeom prst="rect">
            <a:avLst/>
          </a:prstGeom>
        </p:spPr>
        <p:txBody>
          <a:bodyPr/>
          <a:lstStyle/>
          <a:p>
            <a:pPr/>
            <a:r>
              <a:t>Decision Tree</a:t>
            </a:r>
          </a:p>
        </p:txBody>
      </p:sp>
      <p:sp>
        <p:nvSpPr>
          <p:cNvPr id="645" name="Shape 64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46" name="Shape 646"/>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7" name="Shape 64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648" name="image35.png"/>
          <p:cNvPicPr>
            <a:picLocks noChangeAspect="1"/>
          </p:cNvPicPr>
          <p:nvPr/>
        </p:nvPicPr>
        <p:blipFill>
          <a:blip r:embed="rId2">
            <a:extLst/>
          </a:blip>
          <a:stretch>
            <a:fillRect/>
          </a:stretch>
        </p:blipFill>
        <p:spPr>
          <a:xfrm>
            <a:off x="8661602" y="2605866"/>
            <a:ext cx="3352801" cy="2876551"/>
          </a:xfrm>
          <a:prstGeom prst="rect">
            <a:avLst/>
          </a:prstGeom>
          <a:ln w="12700">
            <a:miter lim="400000"/>
          </a:ln>
        </p:spPr>
      </p:pic>
      <p:pic>
        <p:nvPicPr>
          <p:cNvPr id="649" name="image36.png"/>
          <p:cNvPicPr>
            <a:picLocks noChangeAspect="1"/>
          </p:cNvPicPr>
          <p:nvPr/>
        </p:nvPicPr>
        <p:blipFill>
          <a:blip r:embed="rId3">
            <a:extLst/>
          </a:blip>
          <a:stretch>
            <a:fillRect/>
          </a:stretch>
        </p:blipFill>
        <p:spPr>
          <a:xfrm>
            <a:off x="6384564" y="3175461"/>
            <a:ext cx="2045887" cy="2120179"/>
          </a:xfrm>
          <a:prstGeom prst="rect">
            <a:avLst/>
          </a:prstGeom>
          <a:ln w="12700">
            <a:miter lim="400000"/>
          </a:ln>
        </p:spPr>
      </p:pic>
      <p:sp>
        <p:nvSpPr>
          <p:cNvPr id="650" name="Shape 650"/>
          <p:cNvSpPr/>
          <p:nvPr/>
        </p:nvSpPr>
        <p:spPr>
          <a:xfrm>
            <a:off x="915304" y="1600200"/>
            <a:ext cx="5238108" cy="3556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109">
              <a:spcBef>
                <a:spcPts val="1600"/>
              </a:spcBef>
              <a:defRPr sz="2400"/>
            </a:pPr>
            <a:r>
              <a:t>An approach that is known as recursive binary splitting</a:t>
            </a:r>
          </a:p>
          <a:p>
            <a:pPr marL="228600" indent="-228600" defTabSz="1219109">
              <a:spcBef>
                <a:spcPts val="1600"/>
              </a:spcBef>
              <a:buClr>
                <a:schemeClr val="accent1"/>
              </a:buClr>
              <a:buSzPct val="100000"/>
              <a:buFont typeface="Wingdings"/>
              <a:buChar char="▪"/>
              <a:defRPr b="1" sz="2400"/>
            </a:pPr>
            <a:r>
              <a:t>Top-down</a:t>
            </a:r>
            <a:r>
              <a:rPr b="0"/>
              <a:t>, </a:t>
            </a:r>
          </a:p>
          <a:p>
            <a:pPr marL="228600" indent="-228600" defTabSz="1219109">
              <a:spcBef>
                <a:spcPts val="1600"/>
              </a:spcBef>
              <a:buClr>
                <a:schemeClr val="accent1"/>
              </a:buClr>
              <a:buSzPct val="100000"/>
              <a:buFont typeface="Wingdings"/>
              <a:buChar char="▪"/>
              <a:defRPr b="1" sz="2400"/>
            </a:pPr>
            <a:r>
              <a:t>Greedy </a:t>
            </a:r>
          </a:p>
          <a:p>
            <a:pPr defTabSz="1219109">
              <a:spcBef>
                <a:spcPts val="1600"/>
              </a:spcBef>
              <a:defRPr sz="2400"/>
            </a:pPr>
            <a:r>
              <a:t>Predict the response for a given test observation </a:t>
            </a:r>
            <a:r>
              <a:rPr u="sng"/>
              <a:t>using the mean</a:t>
            </a:r>
            <a:r>
              <a:t> of the training observations in the region</a:t>
            </a:r>
          </a:p>
        </p:txBody>
      </p:sp>
      <p:sp>
        <p:nvSpPr>
          <p:cNvPr id="651" name="Shape 651"/>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20" name="Shape 320"/>
          <p:cNvSpPr/>
          <p:nvPr>
            <p:ph type="title"/>
          </p:nvPr>
        </p:nvSpPr>
        <p:spPr>
          <a:xfrm>
            <a:off x="915305" y="0"/>
            <a:ext cx="10375904" cy="932312"/>
          </a:xfrm>
          <a:prstGeom prst="rect">
            <a:avLst/>
          </a:prstGeom>
        </p:spPr>
        <p:txBody>
          <a:bodyPr/>
          <a:lstStyle/>
          <a:p>
            <a:pPr/>
            <a:r>
              <a:t>Event System Solution: Predictive Maintenance</a:t>
            </a:r>
          </a:p>
        </p:txBody>
      </p:sp>
      <p:sp>
        <p:nvSpPr>
          <p:cNvPr id="321" name="Shape 321"/>
          <p:cNvSpPr/>
          <p:nvPr>
            <p:ph type="body" sz="quarter" idx="1"/>
          </p:nvPr>
        </p:nvSpPr>
        <p:spPr>
          <a:xfrm>
            <a:off x="7571230" y="1600200"/>
            <a:ext cx="3719977" cy="4418635"/>
          </a:xfrm>
          <a:prstGeom prst="rect">
            <a:avLst/>
          </a:prstGeom>
        </p:spPr>
        <p:txBody>
          <a:bodyPr/>
          <a:lstStyle/>
          <a:p>
            <a:pPr>
              <a:defRPr sz="2000"/>
            </a:pPr>
            <a:r>
              <a:t>Predict when the tool would go to an unacceptable condition.</a:t>
            </a:r>
          </a:p>
          <a:p>
            <a:pPr>
              <a:defRPr sz="2000"/>
            </a:pPr>
            <a:r>
              <a:t>Mainly based on monitoring system, but event data also influences the result.</a:t>
            </a:r>
          </a:p>
        </p:txBody>
      </p:sp>
      <p:sp>
        <p:nvSpPr>
          <p:cNvPr id="322" name="Shape 322"/>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23" name="Shape 323"/>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Shape 324"/>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25" name="Shape 325"/>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326" name="image2.png"/>
          <p:cNvPicPr>
            <a:picLocks noChangeAspect="1"/>
          </p:cNvPicPr>
          <p:nvPr/>
        </p:nvPicPr>
        <p:blipFill>
          <a:blip r:embed="rId2">
            <a:extLst/>
          </a:blip>
          <a:stretch>
            <a:fillRect/>
          </a:stretch>
        </p:blipFill>
        <p:spPr>
          <a:xfrm>
            <a:off x="910984" y="1634924"/>
            <a:ext cx="6486526" cy="4610101"/>
          </a:xfrm>
          <a:prstGeom prst="rect">
            <a:avLst/>
          </a:prstGeom>
          <a:ln w="12700">
            <a:miter lim="400000"/>
          </a:ln>
        </p:spPr>
      </p:pic>
      <p:sp>
        <p:nvSpPr>
          <p:cNvPr id="327" name="Shape 327"/>
          <p:cNvSpPr/>
          <p:nvPr/>
        </p:nvSpPr>
        <p:spPr>
          <a:xfrm rot="5400000">
            <a:off x="5723044" y="4009497"/>
            <a:ext cx="623681" cy="484633"/>
          </a:xfrm>
          <a:prstGeom prst="rightArrow">
            <a:avLst>
              <a:gd name="adj1" fmla="val 50000"/>
              <a:gd name="adj2" fmla="val 50000"/>
            </a:avLst>
          </a:prstGeom>
          <a:solidFill>
            <a:schemeClr val="accent1"/>
          </a:solidFill>
          <a:ln w="12700">
            <a:miter lim="400000"/>
          </a:ln>
        </p:spPr>
        <p:txBody>
          <a:bodyPr lIns="45719" rIns="45719" anchor="ctr"/>
          <a:lstStyle/>
          <a:p>
            <a:pPr algn="ctr">
              <a:defRPr>
                <a:solidFill>
                  <a:srgbClr val="9A9B9D"/>
                </a:solidFill>
              </a:defRPr>
            </a:pPr>
          </a:p>
        </p:txBody>
      </p:sp>
      <p:pic>
        <p:nvPicPr>
          <p:cNvPr id="328" name="image7.png"/>
          <p:cNvPicPr>
            <a:picLocks noChangeAspect="1"/>
          </p:cNvPicPr>
          <p:nvPr/>
        </p:nvPicPr>
        <p:blipFill>
          <a:blip r:embed="rId3">
            <a:extLst/>
          </a:blip>
          <a:stretch>
            <a:fillRect/>
          </a:stretch>
        </p:blipFill>
        <p:spPr>
          <a:xfrm>
            <a:off x="6034883" y="4563653"/>
            <a:ext cx="2268157" cy="1573310"/>
          </a:xfrm>
          <a:prstGeom prst="rect">
            <a:avLst/>
          </a:prstGeom>
          <a:ln w="12700">
            <a:miter lim="400000"/>
          </a:ln>
        </p:spPr>
      </p:pic>
      <p:sp>
        <p:nvSpPr>
          <p:cNvPr id="329" name="Shape 329"/>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330" name="Shape 330"/>
          <p:cNvSpPr/>
          <p:nvPr/>
        </p:nvSpPr>
        <p:spPr>
          <a:xfrm>
            <a:off x="1280819" y="6463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54" name="Shape 654"/>
          <p:cNvSpPr/>
          <p:nvPr>
            <p:ph type="title"/>
          </p:nvPr>
        </p:nvSpPr>
        <p:spPr>
          <a:xfrm>
            <a:off x="915305" y="0"/>
            <a:ext cx="10375904" cy="932312"/>
          </a:xfrm>
          <a:prstGeom prst="rect">
            <a:avLst/>
          </a:prstGeom>
        </p:spPr>
        <p:txBody>
          <a:bodyPr/>
          <a:lstStyle/>
          <a:p>
            <a:pPr/>
            <a:r>
              <a:t>Tree Complexity and Overfitting</a:t>
            </a:r>
          </a:p>
        </p:txBody>
      </p:sp>
      <p:sp>
        <p:nvSpPr>
          <p:cNvPr id="655" name="Shape 65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56" name="Shape 656"/>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7" name="Shape 65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658" name="image37.png"/>
          <p:cNvPicPr>
            <a:picLocks noChangeAspect="1"/>
          </p:cNvPicPr>
          <p:nvPr/>
        </p:nvPicPr>
        <p:blipFill>
          <a:blip r:embed="rId2">
            <a:extLst/>
          </a:blip>
          <a:stretch>
            <a:fillRect/>
          </a:stretch>
        </p:blipFill>
        <p:spPr>
          <a:xfrm>
            <a:off x="1274204" y="1187106"/>
            <a:ext cx="4724401" cy="4743451"/>
          </a:xfrm>
          <a:prstGeom prst="rect">
            <a:avLst/>
          </a:prstGeom>
          <a:ln w="12700">
            <a:miter lim="400000"/>
          </a:ln>
        </p:spPr>
      </p:pic>
      <p:pic>
        <p:nvPicPr>
          <p:cNvPr id="659" name="image38.png"/>
          <p:cNvPicPr>
            <a:picLocks noChangeAspect="1"/>
          </p:cNvPicPr>
          <p:nvPr/>
        </p:nvPicPr>
        <p:blipFill>
          <a:blip r:embed="rId3">
            <a:extLst/>
          </a:blip>
          <a:stretch>
            <a:fillRect/>
          </a:stretch>
        </p:blipFill>
        <p:spPr>
          <a:xfrm>
            <a:off x="6624100" y="1961802"/>
            <a:ext cx="4667109" cy="3683232"/>
          </a:xfrm>
          <a:prstGeom prst="rect">
            <a:avLst/>
          </a:prstGeom>
          <a:ln w="12700">
            <a:miter lim="400000"/>
          </a:ln>
        </p:spPr>
      </p:pic>
      <p:sp>
        <p:nvSpPr>
          <p:cNvPr id="660" name="Shape 660"/>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661" name="Shape 661"/>
          <p:cNvSpPr/>
          <p:nvPr/>
        </p:nvSpPr>
        <p:spPr>
          <a:xfrm>
            <a:off x="3279624" y="5836446"/>
            <a:ext cx="145564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Simple Tree</a:t>
            </a:r>
          </a:p>
        </p:txBody>
      </p:sp>
      <p:sp>
        <p:nvSpPr>
          <p:cNvPr id="662" name="Shape 662"/>
          <p:cNvSpPr/>
          <p:nvPr/>
        </p:nvSpPr>
        <p:spPr>
          <a:xfrm>
            <a:off x="8250836" y="5836446"/>
            <a:ext cx="167029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Complex Tree</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Shape 66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65" name="Shape 665"/>
          <p:cNvSpPr/>
          <p:nvPr>
            <p:ph type="title"/>
          </p:nvPr>
        </p:nvSpPr>
        <p:spPr>
          <a:xfrm>
            <a:off x="915305" y="0"/>
            <a:ext cx="10375904" cy="932312"/>
          </a:xfrm>
          <a:prstGeom prst="rect">
            <a:avLst/>
          </a:prstGeom>
        </p:spPr>
        <p:txBody>
          <a:bodyPr/>
          <a:lstStyle/>
          <a:p>
            <a:pPr/>
            <a:r>
              <a:t>Tree Pruning</a:t>
            </a:r>
          </a:p>
        </p:txBody>
      </p:sp>
      <p:sp>
        <p:nvSpPr>
          <p:cNvPr id="666" name="Shape 666"/>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67" name="Shape 667"/>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8" name="Shape 668"/>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sp>
        <p:nvSpPr>
          <p:cNvPr id="669" name="Shape 669"/>
          <p:cNvSpPr/>
          <p:nvPr/>
        </p:nvSpPr>
        <p:spPr>
          <a:xfrm>
            <a:off x="915304" y="1600200"/>
            <a:ext cx="6067388" cy="3733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28600" indent="-228600" defTabSz="1219109">
              <a:spcBef>
                <a:spcPts val="1600"/>
              </a:spcBef>
              <a:buClr>
                <a:schemeClr val="accent1"/>
              </a:buClr>
              <a:buSzPct val="100000"/>
              <a:buFont typeface="Wingdings"/>
              <a:buChar char="▪"/>
              <a:defRPr sz="2400"/>
            </a:pPr>
            <a:r>
              <a:t>Motivation: Simple tree is too biased. Complex tree is overfitting.</a:t>
            </a:r>
          </a:p>
          <a:p>
            <a:pPr marL="228600" indent="-228600" defTabSz="1219109">
              <a:spcBef>
                <a:spcPts val="1600"/>
              </a:spcBef>
              <a:buClr>
                <a:schemeClr val="accent1"/>
              </a:buClr>
              <a:buSzPct val="100000"/>
              <a:buFont typeface="Wingdings"/>
              <a:buChar char="▪"/>
              <a:defRPr sz="2400"/>
            </a:pPr>
            <a:r>
              <a:t>Naïve solution: grow the tree only so long as the decrease in the Residual-Sum-of-Square due to each split exceeds some (high) threshold.</a:t>
            </a:r>
          </a:p>
          <a:p>
            <a:pPr lvl="1" marL="571500" indent="-261938" defTabSz="1219109">
              <a:spcBef>
                <a:spcPts val="800"/>
              </a:spcBef>
              <a:buClr>
                <a:schemeClr val="accent1"/>
              </a:buClr>
              <a:buSzPct val="100000"/>
              <a:buFont typeface="Arial"/>
              <a:buChar char="–"/>
              <a:defRPr sz="2000"/>
            </a:pPr>
            <a:r>
              <a:t>Result in smaller trees, but is too </a:t>
            </a:r>
            <a:r>
              <a:rPr b="1"/>
              <a:t>short-sighted</a:t>
            </a:r>
            <a:r>
              <a:t>: a seemingly worthless split early on in the tree might be followed by a very good split</a:t>
            </a:r>
          </a:p>
        </p:txBody>
      </p:sp>
      <p:pic>
        <p:nvPicPr>
          <p:cNvPr id="670" name="image39.png"/>
          <p:cNvPicPr>
            <a:picLocks noChangeAspect="1"/>
          </p:cNvPicPr>
          <p:nvPr/>
        </p:nvPicPr>
        <p:blipFill>
          <a:blip r:embed="rId2">
            <a:extLst/>
          </a:blip>
          <a:stretch>
            <a:fillRect/>
          </a:stretch>
        </p:blipFill>
        <p:spPr>
          <a:xfrm>
            <a:off x="8251853" y="2777924"/>
            <a:ext cx="2371726" cy="1704976"/>
          </a:xfrm>
          <a:prstGeom prst="rect">
            <a:avLst/>
          </a:prstGeom>
          <a:ln w="12700">
            <a:miter lim="400000"/>
          </a:ln>
        </p:spPr>
      </p:pic>
      <p:sp>
        <p:nvSpPr>
          <p:cNvPr id="671" name="Shape 671"/>
          <p:cNvSpPr/>
          <p:nvPr/>
        </p:nvSpPr>
        <p:spPr>
          <a:xfrm>
            <a:off x="8961119" y="2410691"/>
            <a:ext cx="59851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XOR</a:t>
            </a:r>
          </a:p>
        </p:txBody>
      </p:sp>
      <p:sp>
        <p:nvSpPr>
          <p:cNvPr id="672" name="Shape 672"/>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673" name="Shape 673"/>
          <p:cNvSpPr/>
          <p:nvPr/>
        </p:nvSpPr>
        <p:spPr>
          <a:xfrm>
            <a:off x="8461452" y="3753643"/>
            <a:ext cx="1952528" cy="1"/>
          </a:xfrm>
          <a:prstGeom prst="line">
            <a:avLst/>
          </a:prstGeom>
          <a:ln w="25400">
            <a:solidFill>
              <a:schemeClr val="accent3"/>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674" name="Shape 674"/>
          <p:cNvSpPr/>
          <p:nvPr/>
        </p:nvSpPr>
        <p:spPr>
          <a:xfrm>
            <a:off x="8982152" y="4083843"/>
            <a:ext cx="1440461" cy="1"/>
          </a:xfrm>
          <a:prstGeom prst="line">
            <a:avLst/>
          </a:prstGeom>
          <a:ln w="25400">
            <a:solidFill>
              <a:schemeClr val="accent5">
                <a:satOff val="-12139"/>
                <a:lumOff val="-10941"/>
              </a:schemeClr>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675" name="Shape 675"/>
          <p:cNvSpPr/>
          <p:nvPr/>
        </p:nvSpPr>
        <p:spPr>
          <a:xfrm>
            <a:off x="8982152" y="3467100"/>
            <a:ext cx="1440461" cy="1"/>
          </a:xfrm>
          <a:prstGeom prst="line">
            <a:avLst/>
          </a:prstGeom>
          <a:ln w="25400">
            <a:solidFill>
              <a:schemeClr val="accent5">
                <a:satOff val="-12139"/>
                <a:lumOff val="-10941"/>
              </a:schemeClr>
            </a:solidFill>
          </a:ln>
          <a:effectLst>
            <a:outerShdw sx="100000" sy="100000" kx="0" ky="0" algn="b" rotWithShape="0" blurRad="38100" dist="20000" dir="5400000">
              <a:srgbClr val="000000">
                <a:alpha val="38000"/>
              </a:srgbClr>
            </a:outerShdw>
          </a:effectLst>
        </p:spPr>
        <p:txBody>
          <a:bodyPr lIns="45719" rIns="45719"/>
          <a:lstStyle/>
          <a:p>
            <a:pPr/>
          </a:p>
        </p:txBody>
      </p:sp>
      <p:pic>
        <p:nvPicPr>
          <p:cNvPr id="676" name="pasted-image.png"/>
          <p:cNvPicPr>
            <a:picLocks noChangeAspect="1"/>
          </p:cNvPicPr>
          <p:nvPr/>
        </p:nvPicPr>
        <p:blipFill>
          <a:blip r:embed="rId3">
            <a:extLst/>
          </a:blip>
          <a:stretch>
            <a:fillRect/>
          </a:stretch>
        </p:blipFill>
        <p:spPr>
          <a:xfrm>
            <a:off x="7768393" y="4712454"/>
            <a:ext cx="1134307" cy="1487332"/>
          </a:xfrm>
          <a:prstGeom prst="rect">
            <a:avLst/>
          </a:prstGeom>
          <a:ln w="12700">
            <a:miter lim="400000"/>
          </a:ln>
        </p:spPr>
      </p:pic>
      <p:pic>
        <p:nvPicPr>
          <p:cNvPr id="677" name="pasted-image.png"/>
          <p:cNvPicPr>
            <a:picLocks noChangeAspect="1"/>
          </p:cNvPicPr>
          <p:nvPr/>
        </p:nvPicPr>
        <p:blipFill>
          <a:blip r:embed="rId4">
            <a:extLst/>
          </a:blip>
          <a:stretch>
            <a:fillRect/>
          </a:stretch>
        </p:blipFill>
        <p:spPr>
          <a:xfrm>
            <a:off x="9973846" y="4791267"/>
            <a:ext cx="1055323" cy="1329707"/>
          </a:xfrm>
          <a:prstGeom prst="rect">
            <a:avLst/>
          </a:prstGeom>
          <a:ln w="12700">
            <a:miter lim="400000"/>
          </a:ln>
        </p:spPr>
      </p:pic>
      <p:sp>
        <p:nvSpPr>
          <p:cNvPr id="678" name="Shape 678"/>
          <p:cNvSpPr/>
          <p:nvPr/>
        </p:nvSpPr>
        <p:spPr>
          <a:xfrm>
            <a:off x="7071847" y="5219900"/>
            <a:ext cx="897841"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Error not </a:t>
            </a:r>
          </a:p>
          <a:p>
            <a:pPr>
              <a:defRPr sz="1200"/>
            </a:pPr>
            <a:r>
              <a:t>reduced</a:t>
            </a:r>
          </a:p>
        </p:txBody>
      </p:sp>
      <p:sp>
        <p:nvSpPr>
          <p:cNvPr id="679" name="Shape 679"/>
          <p:cNvSpPr/>
          <p:nvPr/>
        </p:nvSpPr>
        <p:spPr>
          <a:xfrm>
            <a:off x="10970747" y="5219900"/>
            <a:ext cx="101221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But it WILL</a:t>
            </a:r>
          </a:p>
          <a:p>
            <a:pPr>
              <a:defRPr sz="1200"/>
            </a:pPr>
            <a:r>
              <a:t>be reduced</a:t>
            </a:r>
          </a:p>
        </p:txBody>
      </p:sp>
      <p:sp>
        <p:nvSpPr>
          <p:cNvPr id="682" name="Shape 682"/>
          <p:cNvSpPr/>
          <p:nvPr/>
        </p:nvSpPr>
        <p:spPr>
          <a:xfrm>
            <a:off x="7519670" y="3629659"/>
            <a:ext cx="731521" cy="159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chemeClr val="accent1"/>
            </a:solidFill>
          </a:ln>
          <a:effectLst>
            <a:outerShdw sx="100000" sy="100000" kx="0" ky="0" algn="b" rotWithShape="0" blurRad="38100" dist="20000" dir="5400000">
              <a:srgbClr val="000000">
                <a:alpha val="38000"/>
              </a:srgbClr>
            </a:outerShdw>
          </a:effectLst>
        </p:spPr>
        <p:txBody>
          <a:bodyPr/>
          <a:lstStyle/>
          <a:p>
            <a:pPr/>
          </a:p>
        </p:txBody>
      </p:sp>
      <p:sp>
        <p:nvSpPr>
          <p:cNvPr id="683" name="Shape 683"/>
          <p:cNvSpPr/>
          <p:nvPr/>
        </p:nvSpPr>
        <p:spPr>
          <a:xfrm>
            <a:off x="10623550" y="3629659"/>
            <a:ext cx="852170" cy="159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5400">
            <a:solidFill>
              <a:schemeClr val="accent1"/>
            </a:solidFill>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86" name="Shape 686"/>
          <p:cNvSpPr/>
          <p:nvPr>
            <p:ph type="title"/>
          </p:nvPr>
        </p:nvSpPr>
        <p:spPr>
          <a:xfrm>
            <a:off x="915305" y="0"/>
            <a:ext cx="10375904" cy="932312"/>
          </a:xfrm>
          <a:prstGeom prst="rect">
            <a:avLst/>
          </a:prstGeom>
        </p:spPr>
        <p:txBody>
          <a:bodyPr/>
          <a:lstStyle/>
          <a:p>
            <a:pPr/>
            <a:r>
              <a:t>Tree Pruning</a:t>
            </a:r>
          </a:p>
        </p:txBody>
      </p:sp>
      <p:sp>
        <p:nvSpPr>
          <p:cNvPr id="687" name="Shape 687"/>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688" name="Shape 688"/>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9" name="Shape 689"/>
          <p:cNvSpPr/>
          <p:nvPr>
            <p:ph type="body" sz="quarter" idx="1"/>
          </p:nvPr>
        </p:nvSpPr>
        <p:spPr>
          <a:xfrm>
            <a:off x="-1676400" y="0"/>
            <a:ext cx="1439863" cy="2777925"/>
          </a:xfrm>
          <a:prstGeom prst="rect">
            <a:avLst/>
          </a:prstGeom>
        </p:spPr>
        <p:txBody>
          <a:bodyPr/>
          <a:lstStyle>
            <a:lvl1pPr marL="0" indent="0">
              <a:spcBef>
                <a:spcPts val="800"/>
              </a:spcBef>
              <a:buSzTx/>
              <a:buNone/>
              <a:tabLst>
                <a:tab pos="63500" algn="l"/>
              </a:tabLst>
              <a:defRPr b="1" sz="1100">
                <a:solidFill>
                  <a:schemeClr val="accent1"/>
                </a:solidFill>
              </a:defRPr>
            </a:lvl1pPr>
          </a:lstStyle>
          <a:p>
            <a:pPr/>
            <a:r>
              <a:t>Which split can you safely remove?</a:t>
            </a:r>
          </a:p>
        </p:txBody>
      </p:sp>
      <p:sp>
        <p:nvSpPr>
          <p:cNvPr id="690" name="Shape 690"/>
          <p:cNvSpPr/>
          <p:nvPr/>
        </p:nvSpPr>
        <p:spPr>
          <a:xfrm>
            <a:off x="915304" y="1600200"/>
            <a:ext cx="6067388" cy="20447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28600" indent="-228600" defTabSz="1219109">
              <a:spcBef>
                <a:spcPts val="1600"/>
              </a:spcBef>
              <a:buClr>
                <a:schemeClr val="accent1"/>
              </a:buClr>
              <a:buSzPct val="100000"/>
              <a:buFont typeface="Wingdings"/>
              <a:buChar char="▪"/>
              <a:defRPr sz="2400"/>
            </a:pPr>
            <a:r>
              <a:t>Motivation: Simple tree is too biased. Complex tree is overfitting.</a:t>
            </a:r>
          </a:p>
          <a:p>
            <a:pPr marL="228600" indent="-228600" defTabSz="1219109">
              <a:spcBef>
                <a:spcPts val="1600"/>
              </a:spcBef>
              <a:buClr>
                <a:schemeClr val="accent1"/>
              </a:buClr>
              <a:buSzPct val="100000"/>
              <a:buFont typeface="Wingdings"/>
              <a:buChar char="▪"/>
              <a:defRPr sz="2400"/>
            </a:pPr>
            <a:r>
              <a:t>Better solution: grow a large tree, then merge back nodes to obtain a smaller tree of the right size </a:t>
            </a:r>
            <a:r>
              <a:rPr u="sng">
                <a:solidFill>
                  <a:schemeClr val="accent1"/>
                </a:solidFill>
                <a:uFill>
                  <a:solidFill>
                    <a:schemeClr val="accent1"/>
                  </a:solidFill>
                </a:uFill>
                <a:hlinkClick r:id="rId2" invalidUrl="" action="" tgtFrame="" tooltip="" history="1" highlightClick="0" endSnd="0"/>
              </a:rPr>
              <a:t>link</a:t>
            </a:r>
          </a:p>
        </p:txBody>
      </p:sp>
      <p:pic>
        <p:nvPicPr>
          <p:cNvPr id="691" name="image40.png"/>
          <p:cNvPicPr>
            <a:picLocks noChangeAspect="1"/>
          </p:cNvPicPr>
          <p:nvPr/>
        </p:nvPicPr>
        <p:blipFill>
          <a:blip r:embed="rId3">
            <a:extLst/>
          </a:blip>
          <a:stretch>
            <a:fillRect/>
          </a:stretch>
        </p:blipFill>
        <p:spPr>
          <a:xfrm>
            <a:off x="7102512" y="1515575"/>
            <a:ext cx="4584662" cy="2317873"/>
          </a:xfrm>
          <a:prstGeom prst="rect">
            <a:avLst/>
          </a:prstGeom>
          <a:ln w="12700">
            <a:miter lim="400000"/>
          </a:ln>
        </p:spPr>
      </p:pic>
      <p:pic>
        <p:nvPicPr>
          <p:cNvPr id="692" name="image41.png"/>
          <p:cNvPicPr>
            <a:picLocks noChangeAspect="1"/>
          </p:cNvPicPr>
          <p:nvPr/>
        </p:nvPicPr>
        <p:blipFill>
          <a:blip r:embed="rId4">
            <a:extLst/>
          </a:blip>
          <a:stretch>
            <a:fillRect/>
          </a:stretch>
        </p:blipFill>
        <p:spPr>
          <a:xfrm>
            <a:off x="9532324" y="1600200"/>
            <a:ext cx="2368210" cy="1898650"/>
          </a:xfrm>
          <a:prstGeom prst="rect">
            <a:avLst/>
          </a:prstGeom>
          <a:ln w="12700">
            <a:miter lim="400000"/>
          </a:ln>
        </p:spPr>
      </p:pic>
      <p:sp>
        <p:nvSpPr>
          <p:cNvPr id="693" name="Shape 693"/>
          <p:cNvSpPr/>
          <p:nvPr/>
        </p:nvSpPr>
        <p:spPr>
          <a:xfrm>
            <a:off x="9532324" y="3718559"/>
            <a:ext cx="21027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0.25 &gt; 0 + 0 + 0</a:t>
            </a:r>
          </a:p>
        </p:txBody>
      </p:sp>
      <p:sp>
        <p:nvSpPr>
          <p:cNvPr id="694" name="Shape 694"/>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697" name="Shape 697"/>
          <p:cNvSpPr/>
          <p:nvPr>
            <p:ph type="body" idx="1"/>
          </p:nvPr>
        </p:nvSpPr>
        <p:spPr>
          <a:xfrm>
            <a:off x="915305" y="1600200"/>
            <a:ext cx="10375904" cy="4418635"/>
          </a:xfrm>
          <a:prstGeom prst="rect">
            <a:avLst/>
          </a:prstGeom>
          <a:blipFill>
            <a:blip r:embed="rId2"/>
            <a:stretch>
              <a:fillRect/>
            </a:stretch>
          </a:blipFill>
        </p:spPr>
        <p:txBody>
          <a:bodyPr/>
          <a:lstStyle/>
          <a:p>
            <a:pPr/>
            <a:r>
              <a:t> </a:t>
            </a:r>
          </a:p>
        </p:txBody>
      </p:sp>
      <p:sp>
        <p:nvSpPr>
          <p:cNvPr id="698" name="Shape 698"/>
          <p:cNvSpPr/>
          <p:nvPr>
            <p:ph type="title"/>
          </p:nvPr>
        </p:nvSpPr>
        <p:spPr>
          <a:xfrm>
            <a:off x="915305" y="0"/>
            <a:ext cx="10375904" cy="932312"/>
          </a:xfrm>
          <a:prstGeom prst="rect">
            <a:avLst/>
          </a:prstGeom>
        </p:spPr>
        <p:txBody>
          <a:bodyPr/>
          <a:lstStyle/>
          <a:p>
            <a:pPr/>
            <a:r>
              <a:t>Cost complexity pruning (or Weakest link pruning)</a:t>
            </a:r>
          </a:p>
        </p:txBody>
      </p:sp>
      <p:sp>
        <p:nvSpPr>
          <p:cNvPr id="699" name="Shape 699"/>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00" name="Shape 700"/>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1" name="Shape 701"/>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grpSp>
        <p:nvGrpSpPr>
          <p:cNvPr id="719" name="Group 719"/>
          <p:cNvGrpSpPr/>
          <p:nvPr/>
        </p:nvGrpSpPr>
        <p:grpSpPr>
          <a:xfrm>
            <a:off x="8148039" y="3545840"/>
            <a:ext cx="1585242" cy="1823721"/>
            <a:chOff x="0" y="0"/>
            <a:chExt cx="1585241" cy="1823720"/>
          </a:xfrm>
        </p:grpSpPr>
        <p:sp>
          <p:nvSpPr>
            <p:cNvPr id="702" name="Shape 702"/>
            <p:cNvSpPr/>
            <p:nvPr/>
          </p:nvSpPr>
          <p:spPr>
            <a:xfrm>
              <a:off x="-1" y="895574"/>
              <a:ext cx="477522"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03" name="Shape 703"/>
            <p:cNvSpPr/>
            <p:nvPr/>
          </p:nvSpPr>
          <p:spPr>
            <a:xfrm>
              <a:off x="1107720" y="1529080"/>
              <a:ext cx="477521"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04" name="Shape 704"/>
            <p:cNvSpPr/>
            <p:nvPr/>
          </p:nvSpPr>
          <p:spPr>
            <a:xfrm>
              <a:off x="408867" y="1512312"/>
              <a:ext cx="477521"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05" name="Shape 705"/>
            <p:cNvSpPr/>
            <p:nvPr/>
          </p:nvSpPr>
          <p:spPr>
            <a:xfrm>
              <a:off x="386360" y="355600"/>
              <a:ext cx="477522" cy="294641"/>
            </a:xfrm>
            <a:prstGeom prst="rect">
              <a:avLst/>
            </a:prstGeom>
            <a:solidFill>
              <a:srgbClr val="FF0000">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06" name="Shape 706"/>
            <p:cNvSpPr/>
            <p:nvPr/>
          </p:nvSpPr>
          <p:spPr>
            <a:xfrm>
              <a:off x="863880" y="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07" name="Shape 707"/>
            <p:cNvSpPr/>
            <p:nvPr/>
          </p:nvSpPr>
          <p:spPr>
            <a:xfrm>
              <a:off x="552120" y="46736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08" name="Shape 708"/>
            <p:cNvSpPr/>
            <p:nvPr/>
          </p:nvSpPr>
          <p:spPr>
            <a:xfrm>
              <a:off x="1229641" y="46736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09" name="Shape 709"/>
            <p:cNvSpPr/>
            <p:nvPr/>
          </p:nvSpPr>
          <p:spPr>
            <a:xfrm>
              <a:off x="186360" y="1018057"/>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10" name="Shape 710"/>
            <p:cNvSpPr/>
            <p:nvPr/>
          </p:nvSpPr>
          <p:spPr>
            <a:xfrm>
              <a:off x="863880" y="1018057"/>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11" name="Shape 711"/>
            <p:cNvSpPr/>
            <p:nvPr/>
          </p:nvSpPr>
          <p:spPr>
            <a:xfrm>
              <a:off x="592759" y="159512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12" name="Shape 712"/>
            <p:cNvSpPr/>
            <p:nvPr/>
          </p:nvSpPr>
          <p:spPr>
            <a:xfrm>
              <a:off x="1270280" y="159512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13" name="Shape 713"/>
            <p:cNvSpPr/>
            <p:nvPr/>
          </p:nvSpPr>
          <p:spPr>
            <a:xfrm flipH="1">
              <a:off x="621496" y="69377"/>
              <a:ext cx="254289"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14" name="Shape 714"/>
            <p:cNvSpPr/>
            <p:nvPr/>
          </p:nvSpPr>
          <p:spPr>
            <a:xfrm>
              <a:off x="933257" y="69377"/>
              <a:ext cx="308287"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15" name="Shape 715"/>
            <p:cNvSpPr/>
            <p:nvPr/>
          </p:nvSpPr>
          <p:spPr>
            <a:xfrm flipH="1">
              <a:off x="227000" y="548640"/>
              <a:ext cx="365761" cy="469418"/>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16" name="Shape 716"/>
            <p:cNvSpPr/>
            <p:nvPr/>
          </p:nvSpPr>
          <p:spPr>
            <a:xfrm>
              <a:off x="592760" y="548639"/>
              <a:ext cx="283024" cy="481322"/>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17" name="Shape 717"/>
            <p:cNvSpPr/>
            <p:nvPr/>
          </p:nvSpPr>
          <p:spPr>
            <a:xfrm flipH="1">
              <a:off x="633400" y="1087434"/>
              <a:ext cx="299859" cy="5076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18" name="Shape 718"/>
            <p:cNvSpPr/>
            <p:nvPr/>
          </p:nvSpPr>
          <p:spPr>
            <a:xfrm>
              <a:off x="933258" y="1087434"/>
              <a:ext cx="348927" cy="519590"/>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grpSp>
      <p:pic>
        <p:nvPicPr>
          <p:cNvPr id="720" name="image42.png"/>
          <p:cNvPicPr>
            <a:picLocks noChangeAspect="1"/>
          </p:cNvPicPr>
          <p:nvPr/>
        </p:nvPicPr>
        <p:blipFill>
          <a:blip r:embed="rId3">
            <a:extLst/>
          </a:blip>
          <a:stretch>
            <a:fillRect/>
          </a:stretch>
        </p:blipFill>
        <p:spPr>
          <a:xfrm>
            <a:off x="4864093" y="3014497"/>
            <a:ext cx="2171874" cy="1773886"/>
          </a:xfrm>
          <a:prstGeom prst="rect">
            <a:avLst/>
          </a:prstGeom>
          <a:ln w="12700">
            <a:miter lim="400000"/>
          </a:ln>
        </p:spPr>
      </p:pic>
      <p:sp>
        <p:nvSpPr>
          <p:cNvPr id="721" name="Shape 721"/>
          <p:cNvSpPr/>
          <p:nvPr/>
        </p:nvSpPr>
        <p:spPr>
          <a:xfrm>
            <a:off x="5910658" y="4665248"/>
            <a:ext cx="78741" cy="281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a:t>
            </a:r>
          </a:p>
        </p:txBody>
      </p:sp>
      <p:sp>
        <p:nvSpPr>
          <p:cNvPr id="722" name="Shape 722"/>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Shape 72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725" name="Shape 725"/>
          <p:cNvSpPr/>
          <p:nvPr>
            <p:ph type="title"/>
          </p:nvPr>
        </p:nvSpPr>
        <p:spPr>
          <a:xfrm>
            <a:off x="915305" y="0"/>
            <a:ext cx="10375904" cy="932312"/>
          </a:xfrm>
          <a:prstGeom prst="rect">
            <a:avLst/>
          </a:prstGeom>
        </p:spPr>
        <p:txBody>
          <a:bodyPr/>
          <a:lstStyle/>
          <a:p>
            <a:pPr/>
            <a:r>
              <a:t>Cost complexity pruning (or Weakest link pruning)</a:t>
            </a:r>
          </a:p>
        </p:txBody>
      </p:sp>
      <p:sp>
        <p:nvSpPr>
          <p:cNvPr id="726" name="Shape 726"/>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27" name="Shape 727"/>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8" name="Shape 728"/>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sp>
        <p:nvSpPr>
          <p:cNvPr id="729" name="Shape 729"/>
          <p:cNvSpPr/>
          <p:nvPr/>
        </p:nvSpPr>
        <p:spPr>
          <a:xfrm>
            <a:off x="915304" y="1600200"/>
            <a:ext cx="10697575" cy="4418635"/>
          </a:xfrm>
          <a:prstGeom prst="rect">
            <a:avLst/>
          </a:prstGeom>
          <a:blipFill>
            <a:blip r:embed="rId2"/>
            <a:stretch>
              <a:fillRect/>
            </a:stretch>
          </a:blipFill>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228600" indent="-228600" defTabSz="1219109">
              <a:spcBef>
                <a:spcPts val="1600"/>
              </a:spcBef>
              <a:buClr>
                <a:schemeClr val="accent1"/>
              </a:buClr>
              <a:buSzPct val="100000"/>
              <a:buFont typeface="Wingdings"/>
              <a:buChar char="▪"/>
              <a:defRPr sz="2400"/>
            </a:lvl1pPr>
          </a:lstStyle>
          <a:p>
            <a:pPr/>
            <a:r>
              <a:t> </a:t>
            </a:r>
          </a:p>
        </p:txBody>
      </p:sp>
      <p:grpSp>
        <p:nvGrpSpPr>
          <p:cNvPr id="747" name="Group 747"/>
          <p:cNvGrpSpPr/>
          <p:nvPr/>
        </p:nvGrpSpPr>
        <p:grpSpPr>
          <a:xfrm>
            <a:off x="8198839" y="4368991"/>
            <a:ext cx="1585242" cy="1823721"/>
            <a:chOff x="0" y="0"/>
            <a:chExt cx="1585241" cy="1823720"/>
          </a:xfrm>
        </p:grpSpPr>
        <p:sp>
          <p:nvSpPr>
            <p:cNvPr id="730" name="Shape 730"/>
            <p:cNvSpPr/>
            <p:nvPr/>
          </p:nvSpPr>
          <p:spPr>
            <a:xfrm>
              <a:off x="-1" y="895574"/>
              <a:ext cx="477522"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31" name="Shape 731"/>
            <p:cNvSpPr/>
            <p:nvPr/>
          </p:nvSpPr>
          <p:spPr>
            <a:xfrm>
              <a:off x="1107720" y="1529080"/>
              <a:ext cx="477521"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32" name="Shape 732"/>
            <p:cNvSpPr/>
            <p:nvPr/>
          </p:nvSpPr>
          <p:spPr>
            <a:xfrm>
              <a:off x="408867" y="1512312"/>
              <a:ext cx="477521" cy="294641"/>
            </a:xfrm>
            <a:prstGeom prst="rect">
              <a:avLst/>
            </a:prstGeom>
            <a:solidFill>
              <a:srgbClr val="53D3FF">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33" name="Shape 733"/>
            <p:cNvSpPr/>
            <p:nvPr/>
          </p:nvSpPr>
          <p:spPr>
            <a:xfrm>
              <a:off x="386360" y="355600"/>
              <a:ext cx="477522" cy="294641"/>
            </a:xfrm>
            <a:prstGeom prst="rect">
              <a:avLst/>
            </a:prstGeom>
            <a:solidFill>
              <a:srgbClr val="FF0000">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34" name="Shape 734"/>
            <p:cNvSpPr/>
            <p:nvPr/>
          </p:nvSpPr>
          <p:spPr>
            <a:xfrm>
              <a:off x="863880" y="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35" name="Shape 735"/>
            <p:cNvSpPr/>
            <p:nvPr/>
          </p:nvSpPr>
          <p:spPr>
            <a:xfrm>
              <a:off x="552120" y="46736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36" name="Shape 736"/>
            <p:cNvSpPr/>
            <p:nvPr/>
          </p:nvSpPr>
          <p:spPr>
            <a:xfrm>
              <a:off x="1229641" y="46736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37" name="Shape 737"/>
            <p:cNvSpPr/>
            <p:nvPr/>
          </p:nvSpPr>
          <p:spPr>
            <a:xfrm>
              <a:off x="186360" y="1018057"/>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38" name="Shape 738"/>
            <p:cNvSpPr/>
            <p:nvPr/>
          </p:nvSpPr>
          <p:spPr>
            <a:xfrm>
              <a:off x="863880" y="1018057"/>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39" name="Shape 739"/>
            <p:cNvSpPr/>
            <p:nvPr/>
          </p:nvSpPr>
          <p:spPr>
            <a:xfrm>
              <a:off x="592759" y="159512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40" name="Shape 740"/>
            <p:cNvSpPr/>
            <p:nvPr/>
          </p:nvSpPr>
          <p:spPr>
            <a:xfrm>
              <a:off x="1270280" y="1595120"/>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41" name="Shape 741"/>
            <p:cNvSpPr/>
            <p:nvPr/>
          </p:nvSpPr>
          <p:spPr>
            <a:xfrm flipH="1">
              <a:off x="621496" y="69377"/>
              <a:ext cx="254289"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42" name="Shape 742"/>
            <p:cNvSpPr/>
            <p:nvPr/>
          </p:nvSpPr>
          <p:spPr>
            <a:xfrm>
              <a:off x="933257" y="69377"/>
              <a:ext cx="308287"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43" name="Shape 743"/>
            <p:cNvSpPr/>
            <p:nvPr/>
          </p:nvSpPr>
          <p:spPr>
            <a:xfrm flipH="1">
              <a:off x="227000" y="548640"/>
              <a:ext cx="365761" cy="469418"/>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44" name="Shape 744"/>
            <p:cNvSpPr/>
            <p:nvPr/>
          </p:nvSpPr>
          <p:spPr>
            <a:xfrm>
              <a:off x="592760" y="548639"/>
              <a:ext cx="283024" cy="481322"/>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45" name="Shape 745"/>
            <p:cNvSpPr/>
            <p:nvPr/>
          </p:nvSpPr>
          <p:spPr>
            <a:xfrm flipH="1">
              <a:off x="633400" y="1087434"/>
              <a:ext cx="299859" cy="5076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46" name="Shape 746"/>
            <p:cNvSpPr/>
            <p:nvPr/>
          </p:nvSpPr>
          <p:spPr>
            <a:xfrm>
              <a:off x="933258" y="1087434"/>
              <a:ext cx="348927" cy="519590"/>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grpSp>
      <p:grpSp>
        <p:nvGrpSpPr>
          <p:cNvPr id="758" name="Group 758"/>
          <p:cNvGrpSpPr/>
          <p:nvPr/>
        </p:nvGrpSpPr>
        <p:grpSpPr>
          <a:xfrm>
            <a:off x="8385199" y="3349006"/>
            <a:ext cx="1124562" cy="1099337"/>
            <a:chOff x="0" y="0"/>
            <a:chExt cx="1124560" cy="1099336"/>
          </a:xfrm>
        </p:grpSpPr>
        <p:sp>
          <p:nvSpPr>
            <p:cNvPr id="748" name="Shape 748"/>
            <p:cNvSpPr/>
            <p:nvPr/>
          </p:nvSpPr>
          <p:spPr>
            <a:xfrm>
              <a:off x="200000" y="355599"/>
              <a:ext cx="477521" cy="294641"/>
            </a:xfrm>
            <a:prstGeom prst="rect">
              <a:avLst/>
            </a:prstGeom>
            <a:solidFill>
              <a:srgbClr val="FF0000">
                <a:alpha val="71000"/>
              </a:srgbClr>
            </a:solidFill>
            <a:ln w="12700" cap="flat">
              <a:noFill/>
              <a:miter lim="400000"/>
            </a:ln>
            <a:effectLst/>
          </p:spPr>
          <p:txBody>
            <a:bodyPr wrap="square" lIns="45719" tIns="45719" rIns="45719" bIns="45719" numCol="1" anchor="ctr">
              <a:noAutofit/>
            </a:bodyPr>
            <a:lstStyle/>
            <a:p>
              <a:pPr algn="ctr">
                <a:defRPr>
                  <a:solidFill>
                    <a:srgbClr val="9A9B9D"/>
                  </a:solidFill>
                </a:defRPr>
              </a:pPr>
            </a:p>
          </p:txBody>
        </p:sp>
        <p:sp>
          <p:nvSpPr>
            <p:cNvPr id="749" name="Shape 749"/>
            <p:cNvSpPr/>
            <p:nvPr/>
          </p:nvSpPr>
          <p:spPr>
            <a:xfrm>
              <a:off x="677520" y="-1"/>
              <a:ext cx="81282"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50" name="Shape 750"/>
            <p:cNvSpPr/>
            <p:nvPr/>
          </p:nvSpPr>
          <p:spPr>
            <a:xfrm>
              <a:off x="365759" y="467359"/>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51" name="Shape 751"/>
            <p:cNvSpPr/>
            <p:nvPr/>
          </p:nvSpPr>
          <p:spPr>
            <a:xfrm>
              <a:off x="1043280" y="467359"/>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52" name="Shape 752"/>
            <p:cNvSpPr/>
            <p:nvPr/>
          </p:nvSpPr>
          <p:spPr>
            <a:xfrm>
              <a:off x="-1" y="1018056"/>
              <a:ext cx="81281"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53" name="Shape 753"/>
            <p:cNvSpPr/>
            <p:nvPr/>
          </p:nvSpPr>
          <p:spPr>
            <a:xfrm>
              <a:off x="677520" y="1018056"/>
              <a:ext cx="81282" cy="81281"/>
            </a:xfrm>
            <a:prstGeom prst="ellipse">
              <a:avLst/>
            </a:prstGeom>
            <a:solidFill>
              <a:srgbClr val="C00000"/>
            </a:solidFill>
            <a:ln w="25400" cap="flat">
              <a:solidFill>
                <a:srgbClr val="2C2C2E"/>
              </a:solidFill>
              <a:prstDash val="solid"/>
              <a:round/>
            </a:ln>
            <a:effectLst/>
          </p:spPr>
          <p:txBody>
            <a:bodyPr wrap="square" lIns="45719" tIns="45719" rIns="45719" bIns="45719" numCol="1" anchor="ctr">
              <a:noAutofit/>
            </a:bodyPr>
            <a:lstStyle/>
            <a:p>
              <a:pPr algn="ctr">
                <a:defRPr>
                  <a:solidFill>
                    <a:srgbClr val="9A9B9D"/>
                  </a:solidFill>
                </a:defRPr>
              </a:pPr>
            </a:p>
          </p:txBody>
        </p:sp>
        <p:sp>
          <p:nvSpPr>
            <p:cNvPr id="754" name="Shape 754"/>
            <p:cNvSpPr/>
            <p:nvPr/>
          </p:nvSpPr>
          <p:spPr>
            <a:xfrm flipH="1">
              <a:off x="435136" y="69376"/>
              <a:ext cx="254289"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55" name="Shape 755"/>
            <p:cNvSpPr/>
            <p:nvPr/>
          </p:nvSpPr>
          <p:spPr>
            <a:xfrm>
              <a:off x="746898" y="69376"/>
              <a:ext cx="308287" cy="40988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56" name="Shape 756"/>
            <p:cNvSpPr/>
            <p:nvPr/>
          </p:nvSpPr>
          <p:spPr>
            <a:xfrm flipH="1">
              <a:off x="40639" y="548640"/>
              <a:ext cx="365762" cy="469417"/>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sp>
          <p:nvSpPr>
            <p:cNvPr id="757" name="Shape 757"/>
            <p:cNvSpPr/>
            <p:nvPr/>
          </p:nvSpPr>
          <p:spPr>
            <a:xfrm>
              <a:off x="406400" y="548639"/>
              <a:ext cx="283024" cy="481322"/>
            </a:xfrm>
            <a:prstGeom prst="line">
              <a:avLst/>
            </a:prstGeom>
            <a:noFill/>
            <a:ln w="9525" cap="flat">
              <a:solidFill>
                <a:srgbClr val="0074C3"/>
              </a:solidFill>
              <a:prstDash val="solid"/>
              <a:round/>
            </a:ln>
            <a:effectLst/>
          </p:spPr>
          <p:txBody>
            <a:bodyPr wrap="square" lIns="45719" tIns="45719" rIns="45719" bIns="45719" numCol="1" anchor="t">
              <a:noAutofit/>
            </a:bodyPr>
            <a:lstStyle/>
            <a:p>
              <a:pPr/>
            </a:p>
          </p:txBody>
        </p:sp>
      </p:grpSp>
      <p:grpSp>
        <p:nvGrpSpPr>
          <p:cNvPr id="761" name="Group 761"/>
          <p:cNvGrpSpPr/>
          <p:nvPr/>
        </p:nvGrpSpPr>
        <p:grpSpPr>
          <a:xfrm>
            <a:off x="8760921" y="3030223"/>
            <a:ext cx="442492" cy="370841"/>
            <a:chOff x="0" y="0"/>
            <a:chExt cx="442491" cy="370840"/>
          </a:xfrm>
        </p:grpSpPr>
        <p:sp>
          <p:nvSpPr>
            <p:cNvPr id="759" name="Shape 759"/>
            <p:cNvSpPr/>
            <p:nvPr/>
          </p:nvSpPr>
          <p:spPr>
            <a:xfrm>
              <a:off x="0" y="0"/>
              <a:ext cx="442492" cy="369333"/>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760" name="Shape 760"/>
            <p:cNvSpPr/>
            <p:nvPr/>
          </p:nvSpPr>
          <p:spPr>
            <a:xfrm>
              <a:off x="0" y="0"/>
              <a:ext cx="442492"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762" name="Shape 762"/>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 name="Shape 76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765" name="Shape 765"/>
          <p:cNvSpPr/>
          <p:nvPr>
            <p:ph type="title"/>
          </p:nvPr>
        </p:nvSpPr>
        <p:spPr>
          <a:xfrm>
            <a:off x="915305" y="0"/>
            <a:ext cx="10375904" cy="932312"/>
          </a:xfrm>
          <a:prstGeom prst="rect">
            <a:avLst/>
          </a:prstGeom>
        </p:spPr>
        <p:txBody>
          <a:bodyPr/>
          <a:lstStyle/>
          <a:p>
            <a:pPr/>
            <a:r>
              <a:t>Single Decision Tree</a:t>
            </a:r>
          </a:p>
        </p:txBody>
      </p:sp>
      <p:sp>
        <p:nvSpPr>
          <p:cNvPr id="766" name="Shape 766"/>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67" name="Shape 767"/>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8" name="Shape 768"/>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769" name="image43.png"/>
          <p:cNvPicPr>
            <a:picLocks noChangeAspect="1"/>
          </p:cNvPicPr>
          <p:nvPr/>
        </p:nvPicPr>
        <p:blipFill>
          <a:blip r:embed="rId2">
            <a:extLst/>
          </a:blip>
          <a:stretch>
            <a:fillRect/>
          </a:stretch>
        </p:blipFill>
        <p:spPr>
          <a:xfrm>
            <a:off x="1185304" y="1442694"/>
            <a:ext cx="6343651" cy="4410076"/>
          </a:xfrm>
          <a:prstGeom prst="rect">
            <a:avLst/>
          </a:prstGeom>
          <a:ln w="12700">
            <a:miter lim="400000"/>
          </a:ln>
        </p:spPr>
      </p:pic>
      <p:pic>
        <p:nvPicPr>
          <p:cNvPr id="770" name="image44.png"/>
          <p:cNvPicPr>
            <a:picLocks noChangeAspect="1"/>
          </p:cNvPicPr>
          <p:nvPr/>
        </p:nvPicPr>
        <p:blipFill>
          <a:blip r:embed="rId3">
            <a:extLst/>
          </a:blip>
          <a:stretch>
            <a:fillRect/>
          </a:stretch>
        </p:blipFill>
        <p:spPr>
          <a:xfrm>
            <a:off x="7508644" y="3220720"/>
            <a:ext cx="4087090" cy="2231999"/>
          </a:xfrm>
          <a:prstGeom prst="rect">
            <a:avLst/>
          </a:prstGeom>
          <a:ln w="12700">
            <a:miter lim="400000"/>
          </a:ln>
        </p:spPr>
      </p:pic>
      <p:sp>
        <p:nvSpPr>
          <p:cNvPr id="771" name="Shape 771"/>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 name="Shape 77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774" name="Shape 774"/>
          <p:cNvSpPr/>
          <p:nvPr>
            <p:ph type="title"/>
          </p:nvPr>
        </p:nvSpPr>
        <p:spPr>
          <a:xfrm>
            <a:off x="915305" y="0"/>
            <a:ext cx="10375904" cy="932312"/>
          </a:xfrm>
          <a:prstGeom prst="rect">
            <a:avLst/>
          </a:prstGeom>
        </p:spPr>
        <p:txBody>
          <a:bodyPr/>
          <a:lstStyle/>
          <a:p>
            <a:pPr/>
            <a:r>
              <a:t>Bagging</a:t>
            </a:r>
          </a:p>
        </p:txBody>
      </p:sp>
      <p:sp>
        <p:nvSpPr>
          <p:cNvPr id="775" name="Shape 77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76" name="Shape 776"/>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7" name="Shape 77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778" name="image45.jpg" descr="http://images.clipartpanda.com/elephant-clipart-Top-elephant-clip-art-images-and-pictures-download-free-3.jpg"/>
          <p:cNvPicPr>
            <a:picLocks noChangeAspect="1"/>
          </p:cNvPicPr>
          <p:nvPr/>
        </p:nvPicPr>
        <p:blipFill>
          <a:blip r:embed="rId2">
            <a:extLst/>
          </a:blip>
          <a:stretch>
            <a:fillRect/>
          </a:stretch>
        </p:blipFill>
        <p:spPr>
          <a:xfrm>
            <a:off x="3779466" y="2723058"/>
            <a:ext cx="3113834" cy="1940625"/>
          </a:xfrm>
          <a:prstGeom prst="rect">
            <a:avLst/>
          </a:prstGeom>
          <a:ln w="12700">
            <a:miter lim="400000"/>
          </a:ln>
        </p:spPr>
      </p:pic>
      <p:pic>
        <p:nvPicPr>
          <p:cNvPr id="779" name="image46.png" descr="http://images.clipartpanda.com/elephant-clipart-black-and-white-M9cprAgTE.png"/>
          <p:cNvPicPr>
            <a:picLocks noChangeAspect="1"/>
          </p:cNvPicPr>
          <p:nvPr/>
        </p:nvPicPr>
        <p:blipFill>
          <a:blip r:embed="rId3">
            <a:extLst/>
          </a:blip>
          <a:stretch>
            <a:fillRect/>
          </a:stretch>
        </p:blipFill>
        <p:spPr>
          <a:xfrm>
            <a:off x="839793" y="3775052"/>
            <a:ext cx="2447602" cy="1777264"/>
          </a:xfrm>
          <a:prstGeom prst="rect">
            <a:avLst/>
          </a:prstGeom>
          <a:ln w="12700">
            <a:miter lim="400000"/>
          </a:ln>
        </p:spPr>
      </p:pic>
      <p:pic>
        <p:nvPicPr>
          <p:cNvPr id="780" name="image47.jpg" descr="https://encrypted-tbn1.gstatic.com/images?q=tbn:ANd9GcQ44J-xkwkrfF_wdSpWgn_aJdu0l3q_Zk8ceH1blokworcMr04L"/>
          <p:cNvPicPr>
            <a:picLocks noChangeAspect="1"/>
          </p:cNvPicPr>
          <p:nvPr/>
        </p:nvPicPr>
        <p:blipFill>
          <a:blip r:embed="rId4">
            <a:extLst/>
          </a:blip>
          <a:stretch>
            <a:fillRect/>
          </a:stretch>
        </p:blipFill>
        <p:spPr>
          <a:xfrm>
            <a:off x="910984" y="1595622"/>
            <a:ext cx="2705101" cy="1685927"/>
          </a:xfrm>
          <a:prstGeom prst="rect">
            <a:avLst/>
          </a:prstGeom>
          <a:ln w="12700">
            <a:miter lim="400000"/>
          </a:ln>
        </p:spPr>
      </p:pic>
      <p:pic>
        <p:nvPicPr>
          <p:cNvPr id="781" name="image48.png" descr="bagging"/>
          <p:cNvPicPr>
            <a:picLocks noChangeAspect="1"/>
          </p:cNvPicPr>
          <p:nvPr/>
        </p:nvPicPr>
        <p:blipFill>
          <a:blip r:embed="rId5">
            <a:extLst/>
          </a:blip>
          <a:stretch>
            <a:fillRect/>
          </a:stretch>
        </p:blipFill>
        <p:spPr>
          <a:xfrm>
            <a:off x="7224323" y="1595622"/>
            <a:ext cx="4581526" cy="3438528"/>
          </a:xfrm>
          <a:prstGeom prst="rect">
            <a:avLst/>
          </a:prstGeom>
          <a:ln w="12700">
            <a:miter lim="400000"/>
          </a:ln>
        </p:spPr>
      </p:pic>
      <p:sp>
        <p:nvSpPr>
          <p:cNvPr id="782" name="Shape 782"/>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Shape 784"/>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785" name="Shape 785"/>
          <p:cNvSpPr/>
          <p:nvPr>
            <p:ph type="title"/>
          </p:nvPr>
        </p:nvSpPr>
        <p:spPr>
          <a:xfrm>
            <a:off x="915305" y="0"/>
            <a:ext cx="10375904" cy="932312"/>
          </a:xfrm>
          <a:prstGeom prst="rect">
            <a:avLst/>
          </a:prstGeom>
        </p:spPr>
        <p:txBody>
          <a:bodyPr/>
          <a:lstStyle/>
          <a:p>
            <a:pPr/>
            <a:r>
              <a:t>Bagging – Prediction </a:t>
            </a:r>
          </a:p>
        </p:txBody>
      </p:sp>
      <p:sp>
        <p:nvSpPr>
          <p:cNvPr id="786" name="Shape 786"/>
          <p:cNvSpPr/>
          <p:nvPr>
            <p:ph type="body" idx="1"/>
          </p:nvPr>
        </p:nvSpPr>
        <p:spPr>
          <a:xfrm>
            <a:off x="915305" y="1600200"/>
            <a:ext cx="10375904" cy="4418635"/>
          </a:xfrm>
          <a:prstGeom prst="rect">
            <a:avLst/>
          </a:prstGeom>
        </p:spPr>
        <p:txBody>
          <a:bodyPr/>
          <a:lstStyle/>
          <a:p>
            <a:pPr/>
            <a:r>
              <a:t>Averaging predictions from multiple trees, each is constructed on one part of a training data set. Famous method: Bootstrap (sampling with replacement).</a:t>
            </a:r>
          </a:p>
        </p:txBody>
      </p:sp>
      <p:sp>
        <p:nvSpPr>
          <p:cNvPr id="787" name="Shape 787"/>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88" name="Shape 788"/>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9" name="Shape 789"/>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790" name="Shape 790"/>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793" name="Shape 793"/>
          <p:cNvSpPr/>
          <p:nvPr>
            <p:ph type="title"/>
          </p:nvPr>
        </p:nvSpPr>
        <p:spPr>
          <a:xfrm>
            <a:off x="915305" y="0"/>
            <a:ext cx="10375904" cy="932312"/>
          </a:xfrm>
          <a:prstGeom prst="rect">
            <a:avLst/>
          </a:prstGeom>
        </p:spPr>
        <p:txBody>
          <a:bodyPr/>
          <a:lstStyle/>
          <a:p>
            <a:pPr/>
            <a:r>
              <a:t>Bagging – Variable Importance</a:t>
            </a:r>
          </a:p>
        </p:txBody>
      </p:sp>
      <p:sp>
        <p:nvSpPr>
          <p:cNvPr id="794" name="Shape 794"/>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795" name="Shape 795"/>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6" name="Shape 796"/>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797" name="image49.png"/>
          <p:cNvPicPr>
            <a:picLocks noChangeAspect="1"/>
          </p:cNvPicPr>
          <p:nvPr/>
        </p:nvPicPr>
        <p:blipFill>
          <a:blip r:embed="rId2">
            <a:extLst/>
          </a:blip>
          <a:stretch>
            <a:fillRect/>
          </a:stretch>
        </p:blipFill>
        <p:spPr>
          <a:xfrm>
            <a:off x="1850085" y="2848268"/>
            <a:ext cx="1914191" cy="1932192"/>
          </a:xfrm>
          <a:prstGeom prst="rect">
            <a:avLst/>
          </a:prstGeom>
          <a:ln w="12700">
            <a:miter lim="400000"/>
          </a:ln>
        </p:spPr>
      </p:pic>
      <p:grpSp>
        <p:nvGrpSpPr>
          <p:cNvPr id="800" name="Group 800"/>
          <p:cNvGrpSpPr/>
          <p:nvPr/>
        </p:nvGrpSpPr>
        <p:grpSpPr>
          <a:xfrm>
            <a:off x="3681758" y="3891045"/>
            <a:ext cx="1941111" cy="646332"/>
            <a:chOff x="0" y="0"/>
            <a:chExt cx="1941109" cy="646331"/>
          </a:xfrm>
        </p:grpSpPr>
        <p:sp>
          <p:nvSpPr>
            <p:cNvPr id="798" name="Shape 798"/>
            <p:cNvSpPr/>
            <p:nvPr/>
          </p:nvSpPr>
          <p:spPr>
            <a:xfrm>
              <a:off x="-1" y="0"/>
              <a:ext cx="1941111" cy="646331"/>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799" name="Shape 799"/>
            <p:cNvSpPr/>
            <p:nvPr/>
          </p:nvSpPr>
          <p:spPr>
            <a:xfrm>
              <a:off x="-1" y="0"/>
              <a:ext cx="194111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803" name="Group 803"/>
          <p:cNvGrpSpPr/>
          <p:nvPr/>
        </p:nvGrpSpPr>
        <p:grpSpPr>
          <a:xfrm>
            <a:off x="1185304" y="4158689"/>
            <a:ext cx="461601" cy="370841"/>
            <a:chOff x="0" y="0"/>
            <a:chExt cx="461600" cy="370840"/>
          </a:xfrm>
        </p:grpSpPr>
        <p:sp>
          <p:nvSpPr>
            <p:cNvPr id="801" name="Shape 801"/>
            <p:cNvSpPr/>
            <p:nvPr/>
          </p:nvSpPr>
          <p:spPr>
            <a:xfrm>
              <a:off x="0" y="0"/>
              <a:ext cx="461601" cy="369333"/>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02" name="Shape 802"/>
            <p:cNvSpPr/>
            <p:nvPr/>
          </p:nvSpPr>
          <p:spPr>
            <a:xfrm>
              <a:off x="0" y="0"/>
              <a:ext cx="461601"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804" name="Shape 804"/>
          <p:cNvSpPr/>
          <p:nvPr/>
        </p:nvSpPr>
        <p:spPr>
          <a:xfrm>
            <a:off x="1185304" y="3914256"/>
            <a:ext cx="1597069" cy="1"/>
          </a:xfrm>
          <a:prstGeom prst="line">
            <a:avLst/>
          </a:prstGeom>
          <a:ln>
            <a:solidFill>
              <a:srgbClr val="0074C3"/>
            </a:solidFill>
          </a:ln>
        </p:spPr>
        <p:txBody>
          <a:bodyPr lIns="45719" rIns="45719"/>
          <a:lstStyle/>
          <a:p>
            <a:pPr/>
          </a:p>
        </p:txBody>
      </p:sp>
      <p:sp>
        <p:nvSpPr>
          <p:cNvPr id="805" name="Shape 805"/>
          <p:cNvSpPr/>
          <p:nvPr/>
        </p:nvSpPr>
        <p:spPr>
          <a:xfrm>
            <a:off x="1199479" y="4537376"/>
            <a:ext cx="1597070" cy="1"/>
          </a:xfrm>
          <a:prstGeom prst="line">
            <a:avLst/>
          </a:prstGeom>
          <a:ln>
            <a:solidFill>
              <a:srgbClr val="0074C3"/>
            </a:solidFill>
          </a:ln>
        </p:spPr>
        <p:txBody>
          <a:bodyPr lIns="45719" rIns="45719"/>
          <a:lstStyle/>
          <a:p>
            <a:pPr/>
          </a:p>
        </p:txBody>
      </p:sp>
      <p:grpSp>
        <p:nvGrpSpPr>
          <p:cNvPr id="808" name="Group 808"/>
          <p:cNvGrpSpPr/>
          <p:nvPr/>
        </p:nvGrpSpPr>
        <p:grpSpPr>
          <a:xfrm>
            <a:off x="1994471" y="3478224"/>
            <a:ext cx="443007" cy="370841"/>
            <a:chOff x="0" y="0"/>
            <a:chExt cx="443006" cy="370840"/>
          </a:xfrm>
        </p:grpSpPr>
        <p:sp>
          <p:nvSpPr>
            <p:cNvPr id="806" name="Shape 806"/>
            <p:cNvSpPr/>
            <p:nvPr/>
          </p:nvSpPr>
          <p:spPr>
            <a:xfrm>
              <a:off x="0" y="0"/>
              <a:ext cx="443007" cy="369333"/>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07" name="Shape 807"/>
            <p:cNvSpPr/>
            <p:nvPr/>
          </p:nvSpPr>
          <p:spPr>
            <a:xfrm>
              <a:off x="0" y="0"/>
              <a:ext cx="443007"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811" name="Group 811"/>
          <p:cNvGrpSpPr/>
          <p:nvPr/>
        </p:nvGrpSpPr>
        <p:grpSpPr>
          <a:xfrm>
            <a:off x="1193005" y="3526349"/>
            <a:ext cx="456279" cy="370841"/>
            <a:chOff x="0" y="0"/>
            <a:chExt cx="456278" cy="370840"/>
          </a:xfrm>
        </p:grpSpPr>
        <p:sp>
          <p:nvSpPr>
            <p:cNvPr id="809" name="Shape 809"/>
            <p:cNvSpPr/>
            <p:nvPr/>
          </p:nvSpPr>
          <p:spPr>
            <a:xfrm>
              <a:off x="0" y="0"/>
              <a:ext cx="456279" cy="369333"/>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10" name="Shape 810"/>
            <p:cNvSpPr/>
            <p:nvPr/>
          </p:nvSpPr>
          <p:spPr>
            <a:xfrm>
              <a:off x="0" y="0"/>
              <a:ext cx="456279"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823" name="Group 823"/>
          <p:cNvGrpSpPr/>
          <p:nvPr/>
        </p:nvGrpSpPr>
        <p:grpSpPr>
          <a:xfrm>
            <a:off x="5908528" y="2395191"/>
            <a:ext cx="5238638" cy="3055073"/>
            <a:chOff x="0" y="0"/>
            <a:chExt cx="5238636" cy="3055071"/>
          </a:xfrm>
        </p:grpSpPr>
        <p:grpSp>
          <p:nvGrpSpPr>
            <p:cNvPr id="814" name="Group 814"/>
            <p:cNvGrpSpPr/>
            <p:nvPr/>
          </p:nvGrpSpPr>
          <p:grpSpPr>
            <a:xfrm>
              <a:off x="2950" y="93041"/>
              <a:ext cx="344453" cy="370841"/>
              <a:chOff x="0" y="0"/>
              <a:chExt cx="344452" cy="370840"/>
            </a:xfrm>
          </p:grpSpPr>
          <p:sp>
            <p:nvSpPr>
              <p:cNvPr id="812" name="Shape 812"/>
              <p:cNvSpPr/>
              <p:nvPr/>
            </p:nvSpPr>
            <p:spPr>
              <a:xfrm>
                <a:off x="0" y="0"/>
                <a:ext cx="344453" cy="246221"/>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13" name="Shape 813"/>
              <p:cNvSpPr/>
              <p:nvPr/>
            </p:nvSpPr>
            <p:spPr>
              <a:xfrm>
                <a:off x="0" y="0"/>
                <a:ext cx="344453"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pic>
          <p:nvPicPr>
            <p:cNvPr id="815" name="image50.png"/>
            <p:cNvPicPr>
              <a:picLocks noChangeAspect="1"/>
            </p:cNvPicPr>
            <p:nvPr/>
          </p:nvPicPr>
          <p:blipFill>
            <a:blip r:embed="rId8">
              <a:extLst/>
            </a:blip>
            <a:stretch>
              <a:fillRect/>
            </a:stretch>
          </p:blipFill>
          <p:spPr>
            <a:xfrm>
              <a:off x="280574" y="0"/>
              <a:ext cx="4958063" cy="3055072"/>
            </a:xfrm>
            <a:prstGeom prst="rect">
              <a:avLst/>
            </a:prstGeom>
            <a:ln w="12700" cap="flat">
              <a:noFill/>
              <a:miter lim="400000"/>
            </a:ln>
            <a:effectLst/>
          </p:spPr>
        </p:pic>
        <p:grpSp>
          <p:nvGrpSpPr>
            <p:cNvPr id="818" name="Group 818"/>
            <p:cNvGrpSpPr/>
            <p:nvPr/>
          </p:nvGrpSpPr>
          <p:grpSpPr>
            <a:xfrm>
              <a:off x="1476" y="219851"/>
              <a:ext cx="347403" cy="370841"/>
              <a:chOff x="0" y="0"/>
              <a:chExt cx="347402" cy="370840"/>
            </a:xfrm>
          </p:grpSpPr>
          <p:sp>
            <p:nvSpPr>
              <p:cNvPr id="816" name="Shape 816"/>
              <p:cNvSpPr/>
              <p:nvPr/>
            </p:nvSpPr>
            <p:spPr>
              <a:xfrm>
                <a:off x="0" y="0"/>
                <a:ext cx="347403" cy="246221"/>
              </a:xfrm>
              <a:prstGeom prst="rect">
                <a:avLst/>
              </a:prstGeom>
              <a:blipFill rotWithShape="1">
                <a:blip r:embed="rId9"/>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17" name="Shape 817"/>
              <p:cNvSpPr/>
              <p:nvPr/>
            </p:nvSpPr>
            <p:spPr>
              <a:xfrm>
                <a:off x="0" y="0"/>
                <a:ext cx="347403"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821" name="Group 821"/>
            <p:cNvGrpSpPr/>
            <p:nvPr/>
          </p:nvGrpSpPr>
          <p:grpSpPr>
            <a:xfrm>
              <a:off x="1476" y="346661"/>
              <a:ext cx="347403" cy="370841"/>
              <a:chOff x="0" y="0"/>
              <a:chExt cx="347402" cy="370840"/>
            </a:xfrm>
          </p:grpSpPr>
          <p:sp>
            <p:nvSpPr>
              <p:cNvPr id="819" name="Shape 819"/>
              <p:cNvSpPr/>
              <p:nvPr/>
            </p:nvSpPr>
            <p:spPr>
              <a:xfrm>
                <a:off x="0" y="0"/>
                <a:ext cx="347403" cy="246221"/>
              </a:xfrm>
              <a:prstGeom prst="rect">
                <a:avLst/>
              </a:prstGeom>
              <a:blipFill rotWithShape="1">
                <a:blip r:embed="rId10"/>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820" name="Shape 820"/>
              <p:cNvSpPr/>
              <p:nvPr/>
            </p:nvSpPr>
            <p:spPr>
              <a:xfrm>
                <a:off x="0" y="0"/>
                <a:ext cx="347403"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822" name="Shape 822"/>
            <p:cNvSpPr/>
            <p:nvPr/>
          </p:nvSpPr>
          <p:spPr>
            <a:xfrm>
              <a:off x="0" y="506844"/>
              <a:ext cx="194988"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sz="1000"/>
              </a:pPr>
              <a:r>
                <a:t>.</a:t>
              </a:r>
            </a:p>
            <a:p>
              <a:pPr>
                <a:defRPr sz="1000"/>
              </a:pPr>
              <a:r>
                <a:t>.</a:t>
              </a:r>
            </a:p>
            <a:p>
              <a:pPr>
                <a:defRPr sz="1000"/>
              </a:pPr>
              <a:r>
                <a:t>.</a:t>
              </a:r>
            </a:p>
          </p:txBody>
        </p:sp>
      </p:grpSp>
      <p:sp>
        <p:nvSpPr>
          <p:cNvPr id="824" name="Shape 824"/>
          <p:cNvSpPr/>
          <p:nvPr/>
        </p:nvSpPr>
        <p:spPr>
          <a:xfrm>
            <a:off x="2017671" y="1969617"/>
            <a:ext cx="150621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each tree</a:t>
            </a:r>
          </a:p>
        </p:txBody>
      </p:sp>
      <p:sp>
        <p:nvSpPr>
          <p:cNvPr id="825" name="Shape 825"/>
          <p:cNvSpPr/>
          <p:nvPr/>
        </p:nvSpPr>
        <p:spPr>
          <a:xfrm>
            <a:off x="7826592" y="1969617"/>
            <a:ext cx="10183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Sum-up</a:t>
            </a:r>
          </a:p>
        </p:txBody>
      </p:sp>
      <p:sp>
        <p:nvSpPr>
          <p:cNvPr id="826" name="Shape 826"/>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829" name="Shape 829"/>
          <p:cNvSpPr/>
          <p:nvPr>
            <p:ph type="title"/>
          </p:nvPr>
        </p:nvSpPr>
        <p:spPr>
          <a:xfrm>
            <a:off x="915305" y="0"/>
            <a:ext cx="10375904" cy="932312"/>
          </a:xfrm>
          <a:prstGeom prst="rect">
            <a:avLst/>
          </a:prstGeom>
        </p:spPr>
        <p:txBody>
          <a:bodyPr/>
          <a:lstStyle/>
          <a:p>
            <a:pPr/>
            <a:r>
              <a:t>Random Forest</a:t>
            </a:r>
          </a:p>
        </p:txBody>
      </p:sp>
      <p:sp>
        <p:nvSpPr>
          <p:cNvPr id="830" name="Shape 830"/>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831" name="Shape 831"/>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2" name="Shape 832"/>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833" name="image45.jpg" descr="http://images.clipartpanda.com/elephant-clipart-Top-elephant-clip-art-images-and-pictures-download-free-3.jpg"/>
          <p:cNvPicPr>
            <a:picLocks noChangeAspect="1"/>
          </p:cNvPicPr>
          <p:nvPr/>
        </p:nvPicPr>
        <p:blipFill>
          <a:blip r:embed="rId2">
            <a:extLst/>
          </a:blip>
          <a:stretch>
            <a:fillRect/>
          </a:stretch>
        </p:blipFill>
        <p:spPr>
          <a:xfrm>
            <a:off x="6103256" y="2204974"/>
            <a:ext cx="3454837" cy="2153148"/>
          </a:xfrm>
          <a:prstGeom prst="rect">
            <a:avLst/>
          </a:prstGeom>
          <a:ln w="12700">
            <a:miter lim="400000"/>
          </a:ln>
        </p:spPr>
      </p:pic>
      <p:pic>
        <p:nvPicPr>
          <p:cNvPr id="834" name="image46.png" descr="http://images.clipartpanda.com/elephant-clipart-black-and-white-M9cprAgTE.png"/>
          <p:cNvPicPr>
            <a:picLocks noChangeAspect="1"/>
          </p:cNvPicPr>
          <p:nvPr/>
        </p:nvPicPr>
        <p:blipFill>
          <a:blip r:embed="rId3">
            <a:extLst/>
          </a:blip>
          <a:stretch>
            <a:fillRect/>
          </a:stretch>
        </p:blipFill>
        <p:spPr>
          <a:xfrm>
            <a:off x="3412333" y="3788593"/>
            <a:ext cx="2447602" cy="1777264"/>
          </a:xfrm>
          <a:prstGeom prst="rect">
            <a:avLst/>
          </a:prstGeom>
          <a:ln w="12700">
            <a:miter lim="400000"/>
          </a:ln>
        </p:spPr>
      </p:pic>
      <p:pic>
        <p:nvPicPr>
          <p:cNvPr id="835" name="image47.jpg" descr="https://encrypted-tbn1.gstatic.com/images?q=tbn:ANd9GcQ44J-xkwkrfF_wdSpWgn_aJdu0l3q_Zk8ceH1blokworcMr04L"/>
          <p:cNvPicPr>
            <a:picLocks noChangeAspect="1"/>
          </p:cNvPicPr>
          <p:nvPr/>
        </p:nvPicPr>
        <p:blipFill>
          <a:blip r:embed="rId4">
            <a:extLst/>
          </a:blip>
          <a:stretch>
            <a:fillRect/>
          </a:stretch>
        </p:blipFill>
        <p:spPr>
          <a:xfrm>
            <a:off x="3044174" y="1961806"/>
            <a:ext cx="2705101" cy="1685926"/>
          </a:xfrm>
          <a:prstGeom prst="rect">
            <a:avLst/>
          </a:prstGeom>
          <a:ln w="12700">
            <a:miter lim="400000"/>
          </a:ln>
        </p:spPr>
      </p:pic>
      <p:pic>
        <p:nvPicPr>
          <p:cNvPr id="836" name="image51.jpg" descr="https://colinon.files.wordpress.com/2012/05/observer.jpg"/>
          <p:cNvPicPr>
            <a:picLocks noChangeAspect="1"/>
          </p:cNvPicPr>
          <p:nvPr/>
        </p:nvPicPr>
        <p:blipFill>
          <a:blip r:embed="rId5">
            <a:extLst/>
          </a:blip>
          <a:stretch>
            <a:fillRect/>
          </a:stretch>
        </p:blipFill>
        <p:spPr>
          <a:xfrm>
            <a:off x="6034883" y="604096"/>
            <a:ext cx="974433" cy="1357710"/>
          </a:xfrm>
          <a:prstGeom prst="rect">
            <a:avLst/>
          </a:prstGeom>
          <a:ln w="12700">
            <a:miter lim="400000"/>
          </a:ln>
        </p:spPr>
      </p:pic>
      <p:pic>
        <p:nvPicPr>
          <p:cNvPr id="837" name="image52.png" descr="http://scifiempire.net/wordpress/wp-content/uploads/2013/01/Windmark-observer-Fringe.png"/>
          <p:cNvPicPr>
            <a:picLocks noChangeAspect="1"/>
          </p:cNvPicPr>
          <p:nvPr/>
        </p:nvPicPr>
        <p:blipFill>
          <a:blip r:embed="rId6">
            <a:extLst/>
          </a:blip>
          <a:stretch>
            <a:fillRect/>
          </a:stretch>
        </p:blipFill>
        <p:spPr>
          <a:xfrm>
            <a:off x="9912076" y="2590804"/>
            <a:ext cx="2058707" cy="1153198"/>
          </a:xfrm>
          <a:prstGeom prst="rect">
            <a:avLst/>
          </a:prstGeom>
          <a:ln w="12700">
            <a:miter lim="400000"/>
          </a:ln>
        </p:spPr>
      </p:pic>
      <p:pic>
        <p:nvPicPr>
          <p:cNvPr id="838" name="image53.jpg" descr="http://cdn.business2community.com/wp-content/uploads/2012/11/The-Importance-of-Studying-and-Observing-Your-Audiences-on-Social-Networks.jpg"/>
          <p:cNvPicPr>
            <a:picLocks noChangeAspect="1"/>
          </p:cNvPicPr>
          <p:nvPr/>
        </p:nvPicPr>
        <p:blipFill>
          <a:blip r:embed="rId7">
            <a:extLst/>
          </a:blip>
          <a:stretch>
            <a:fillRect/>
          </a:stretch>
        </p:blipFill>
        <p:spPr>
          <a:xfrm>
            <a:off x="6207423" y="4705860"/>
            <a:ext cx="2007748" cy="1337317"/>
          </a:xfrm>
          <a:prstGeom prst="rect">
            <a:avLst/>
          </a:prstGeom>
          <a:ln w="12700">
            <a:miter lim="400000"/>
          </a:ln>
        </p:spPr>
      </p:pic>
      <p:pic>
        <p:nvPicPr>
          <p:cNvPr id="839" name="image54.png"/>
          <p:cNvPicPr>
            <a:picLocks noChangeAspect="1"/>
          </p:cNvPicPr>
          <p:nvPr/>
        </p:nvPicPr>
        <p:blipFill>
          <a:blip r:embed="rId8">
            <a:extLst/>
          </a:blip>
          <a:stretch>
            <a:fillRect/>
          </a:stretch>
        </p:blipFill>
        <p:spPr>
          <a:xfrm>
            <a:off x="1312360" y="1551782"/>
            <a:ext cx="1554822" cy="2078043"/>
          </a:xfrm>
          <a:prstGeom prst="rect">
            <a:avLst/>
          </a:prstGeom>
          <a:ln w="12700">
            <a:miter lim="400000"/>
          </a:ln>
        </p:spPr>
      </p:pic>
      <p:sp>
        <p:nvSpPr>
          <p:cNvPr id="840" name="Shape 840"/>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33" name="Shape 333"/>
          <p:cNvSpPr/>
          <p:nvPr>
            <p:ph type="title"/>
          </p:nvPr>
        </p:nvSpPr>
        <p:spPr>
          <a:xfrm>
            <a:off x="915305" y="0"/>
            <a:ext cx="10375904" cy="932312"/>
          </a:xfrm>
          <a:prstGeom prst="rect">
            <a:avLst/>
          </a:prstGeom>
        </p:spPr>
        <p:txBody>
          <a:bodyPr/>
          <a:lstStyle/>
          <a:p>
            <a:pPr/>
            <a:r>
              <a:t>Predictive Maintenance</a:t>
            </a:r>
          </a:p>
        </p:txBody>
      </p:sp>
      <p:sp>
        <p:nvSpPr>
          <p:cNvPr id="334" name="Shape 334"/>
          <p:cNvSpPr/>
          <p:nvPr>
            <p:ph type="body" idx="1"/>
          </p:nvPr>
        </p:nvSpPr>
        <p:spPr>
          <a:xfrm>
            <a:off x="915305" y="1600200"/>
            <a:ext cx="10375904" cy="4418635"/>
          </a:xfrm>
          <a:prstGeom prst="rect">
            <a:avLst/>
          </a:prstGeom>
        </p:spPr>
        <p:txBody>
          <a:bodyPr/>
          <a:lstStyle/>
          <a:p>
            <a:pPr/>
            <a:r>
              <a:t>Predict when a tool would go bad.</a:t>
            </a:r>
          </a:p>
        </p:txBody>
      </p:sp>
      <p:sp>
        <p:nvSpPr>
          <p:cNvPr id="335" name="Shape 33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36" name="Shape 336"/>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Shape 337"/>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38" name="Shape 338"/>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339" name="image8.png"/>
          <p:cNvPicPr>
            <a:picLocks noChangeAspect="1"/>
          </p:cNvPicPr>
          <p:nvPr/>
        </p:nvPicPr>
        <p:blipFill>
          <a:blip r:embed="rId2">
            <a:extLst/>
          </a:blip>
          <a:stretch>
            <a:fillRect/>
          </a:stretch>
        </p:blipFill>
        <p:spPr>
          <a:xfrm>
            <a:off x="3178472" y="2084989"/>
            <a:ext cx="5921986" cy="3890225"/>
          </a:xfrm>
          <a:prstGeom prst="rect">
            <a:avLst/>
          </a:prstGeom>
          <a:ln w="12700">
            <a:miter lim="400000"/>
          </a:ln>
        </p:spPr>
      </p:pic>
      <p:sp>
        <p:nvSpPr>
          <p:cNvPr id="340" name="Shape 340"/>
          <p:cNvSpPr/>
          <p:nvPr/>
        </p:nvSpPr>
        <p:spPr>
          <a:xfrm>
            <a:off x="3740248" y="5914697"/>
            <a:ext cx="2514241"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u="sng">
                <a:solidFill>
                  <a:schemeClr val="accent1"/>
                </a:solidFill>
                <a:uFill>
                  <a:solidFill>
                    <a:schemeClr val="accent1"/>
                  </a:solidFill>
                </a:uFill>
                <a:hlinkClick r:id="rId3" invalidUrl="" action="" tgtFrame="" tooltip="" history="1" highlightClick="0" endSnd="0"/>
              </a:defRPr>
            </a:lvl1pPr>
          </a:lstStyle>
          <a:p>
            <a:pPr>
              <a:defRPr u="none">
                <a:solidFill>
                  <a:srgbClr val="58595B"/>
                </a:solidFill>
                <a:uFillTx/>
              </a:defRPr>
            </a:pPr>
            <a:r>
              <a:rPr u="sng">
                <a:solidFill>
                  <a:schemeClr val="accent1"/>
                </a:solidFill>
                <a:uFill>
                  <a:solidFill>
                    <a:schemeClr val="accent1"/>
                  </a:solidFill>
                </a:uFill>
                <a:hlinkClick r:id="rId3" invalidUrl="" action="" tgtFrame="" tooltip="" history="1" highlightClick="0" endSnd="0"/>
              </a:rPr>
              <a:t>Sources: www.maintenance.org</a:t>
            </a:r>
          </a:p>
        </p:txBody>
      </p:sp>
      <p:sp>
        <p:nvSpPr>
          <p:cNvPr id="341" name="Shape 341"/>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2" name="Shape 842"/>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843" name="Shape 843"/>
          <p:cNvSpPr/>
          <p:nvPr>
            <p:ph type="title"/>
          </p:nvPr>
        </p:nvSpPr>
        <p:spPr>
          <a:xfrm>
            <a:off x="915305" y="0"/>
            <a:ext cx="10375904" cy="932312"/>
          </a:xfrm>
          <a:prstGeom prst="rect">
            <a:avLst/>
          </a:prstGeom>
        </p:spPr>
        <p:txBody>
          <a:bodyPr/>
          <a:lstStyle/>
          <a:p>
            <a:pPr/>
            <a:r>
              <a:t>Random Forest</a:t>
            </a:r>
          </a:p>
        </p:txBody>
      </p:sp>
      <p:sp>
        <p:nvSpPr>
          <p:cNvPr id="844" name="Shape 844"/>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845" name="Shape 845"/>
          <p:cNvSpPr/>
          <p:nvPr>
            <p:ph type="sldNum" sz="quarter" idx="2"/>
          </p:nvPr>
        </p:nvSpPr>
        <p:spPr>
          <a:xfrm>
            <a:off x="910984" y="6394901"/>
            <a:ext cx="21133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6" name="Shape 846"/>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847" name="image55.png"/>
          <p:cNvPicPr>
            <a:picLocks noChangeAspect="1"/>
          </p:cNvPicPr>
          <p:nvPr/>
        </p:nvPicPr>
        <p:blipFill>
          <a:blip r:embed="rId2">
            <a:extLst/>
          </a:blip>
          <a:stretch>
            <a:fillRect/>
          </a:stretch>
        </p:blipFill>
        <p:spPr>
          <a:xfrm>
            <a:off x="2567170" y="1371600"/>
            <a:ext cx="7256281" cy="4056354"/>
          </a:xfrm>
          <a:prstGeom prst="rect">
            <a:avLst/>
          </a:prstGeom>
          <a:ln w="12700">
            <a:miter lim="400000"/>
          </a:ln>
        </p:spPr>
      </p:pic>
      <p:sp>
        <p:nvSpPr>
          <p:cNvPr id="848" name="Shape 848"/>
          <p:cNvSpPr/>
          <p:nvPr/>
        </p:nvSpPr>
        <p:spPr>
          <a:xfrm>
            <a:off x="915304" y="4663440"/>
            <a:ext cx="4103737" cy="14859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28600" indent="-228600" defTabSz="1219109">
              <a:spcBef>
                <a:spcPts val="1600"/>
              </a:spcBef>
              <a:buClr>
                <a:schemeClr val="accent1"/>
              </a:buClr>
              <a:buSzPct val="100000"/>
              <a:buFont typeface="Wingdings"/>
              <a:buChar char="▪"/>
              <a:defRPr sz="2400"/>
            </a:pPr>
            <a:r>
              <a:t>Randomization</a:t>
            </a:r>
          </a:p>
          <a:p>
            <a:pPr lvl="1" marL="571500" indent="-261938" defTabSz="1219109">
              <a:spcBef>
                <a:spcPts val="800"/>
              </a:spcBef>
              <a:buClr>
                <a:schemeClr val="accent1"/>
              </a:buClr>
              <a:buSzPct val="100000"/>
              <a:buFont typeface="Arial"/>
              <a:buChar char="–"/>
              <a:defRPr sz="2000"/>
            </a:pPr>
            <a:r>
              <a:t>Bootstrap samples</a:t>
            </a:r>
          </a:p>
          <a:p>
            <a:pPr lvl="1" marL="571500" indent="-261938" defTabSz="1219109">
              <a:spcBef>
                <a:spcPts val="800"/>
              </a:spcBef>
              <a:buClr>
                <a:schemeClr val="accent1"/>
              </a:buClr>
              <a:buSzPct val="100000"/>
              <a:buFont typeface="Arial"/>
              <a:buChar char="–"/>
              <a:defRPr sz="2000"/>
            </a:pPr>
            <a:r>
              <a:t>Feature subsets are different for these trees</a:t>
            </a:r>
          </a:p>
        </p:txBody>
      </p:sp>
      <p:sp>
        <p:nvSpPr>
          <p:cNvPr id="849" name="Shape 849"/>
          <p:cNvSpPr/>
          <p:nvPr/>
        </p:nvSpPr>
        <p:spPr>
          <a:xfrm>
            <a:off x="1153819" y="63504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44" name="Shape 344"/>
          <p:cNvSpPr/>
          <p:nvPr>
            <p:ph type="title"/>
          </p:nvPr>
        </p:nvSpPr>
        <p:spPr>
          <a:xfrm>
            <a:off x="915305" y="0"/>
            <a:ext cx="10375904" cy="932312"/>
          </a:xfrm>
          <a:prstGeom prst="rect">
            <a:avLst/>
          </a:prstGeom>
        </p:spPr>
        <p:txBody>
          <a:bodyPr/>
          <a:lstStyle/>
          <a:p>
            <a:pPr/>
            <a:r>
              <a:t>Maintenance Model</a:t>
            </a:r>
          </a:p>
        </p:txBody>
      </p:sp>
      <p:sp>
        <p:nvSpPr>
          <p:cNvPr id="345" name="Shape 34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46" name="Shape 346"/>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Shape 347"/>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348" name="image9.png"/>
          <p:cNvPicPr>
            <a:picLocks noChangeAspect="1"/>
          </p:cNvPicPr>
          <p:nvPr/>
        </p:nvPicPr>
        <p:blipFill>
          <a:blip r:embed="rId2">
            <a:extLst/>
          </a:blip>
          <a:stretch>
            <a:fillRect/>
          </a:stretch>
        </p:blipFill>
        <p:spPr>
          <a:xfrm>
            <a:off x="3976008" y="1055895"/>
            <a:ext cx="7315201" cy="5183674"/>
          </a:xfrm>
          <a:prstGeom prst="rect">
            <a:avLst/>
          </a:prstGeom>
          <a:ln w="12700">
            <a:miter lim="400000"/>
          </a:ln>
        </p:spPr>
      </p:pic>
      <p:grpSp>
        <p:nvGrpSpPr>
          <p:cNvPr id="351" name="Group 351"/>
          <p:cNvGrpSpPr/>
          <p:nvPr/>
        </p:nvGrpSpPr>
        <p:grpSpPr>
          <a:xfrm>
            <a:off x="910983" y="1482291"/>
            <a:ext cx="3016125" cy="442762"/>
            <a:chOff x="0" y="0"/>
            <a:chExt cx="3016123" cy="442761"/>
          </a:xfrm>
        </p:grpSpPr>
        <p:sp>
          <p:nvSpPr>
            <p:cNvPr id="349" name="Shape 349"/>
            <p:cNvSpPr/>
            <p:nvPr/>
          </p:nvSpPr>
          <p:spPr>
            <a:xfrm>
              <a:off x="-1" y="-1"/>
              <a:ext cx="3016125" cy="442763"/>
            </a:xfrm>
            <a:prstGeom prst="rect">
              <a:avLst/>
            </a:prstGeom>
            <a:solidFill>
              <a:srgbClr val="45B4FF"/>
            </a:solidFill>
            <a:ln w="25400" cap="flat">
              <a:solidFill>
                <a:srgbClr val="45B4FF"/>
              </a:solidFill>
              <a:prstDash val="solid"/>
              <a:round/>
            </a:ln>
            <a:effectLst/>
          </p:spPr>
          <p:txBody>
            <a:bodyPr wrap="square" lIns="45719" tIns="45719" rIns="45719" bIns="45719" numCol="1" anchor="ctr">
              <a:noAutofit/>
            </a:bodyPr>
            <a:lstStyle/>
            <a:p>
              <a:pPr>
                <a:defRPr b="1">
                  <a:solidFill>
                    <a:srgbClr val="2C2D2E"/>
                  </a:solidFill>
                </a:defRPr>
              </a:pPr>
            </a:p>
          </p:txBody>
        </p:sp>
        <p:sp>
          <p:nvSpPr>
            <p:cNvPr id="350" name="Shape 350"/>
            <p:cNvSpPr/>
            <p:nvPr/>
          </p:nvSpPr>
          <p:spPr>
            <a:xfrm>
              <a:off x="-1" y="35960"/>
              <a:ext cx="3016125"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b="1">
                  <a:solidFill>
                    <a:srgbClr val="2C2D2E"/>
                  </a:solidFill>
                </a:defRPr>
              </a:lvl1pPr>
            </a:lstStyle>
            <a:p>
              <a:pPr/>
              <a:r>
                <a:t>Terminologies:</a:t>
              </a:r>
            </a:p>
          </p:txBody>
        </p:sp>
      </p:grpSp>
      <p:grpSp>
        <p:nvGrpSpPr>
          <p:cNvPr id="354" name="Group 354"/>
          <p:cNvGrpSpPr/>
          <p:nvPr/>
        </p:nvGrpSpPr>
        <p:grpSpPr>
          <a:xfrm>
            <a:off x="910982" y="1925052"/>
            <a:ext cx="3016125" cy="3801981"/>
            <a:chOff x="0" y="0"/>
            <a:chExt cx="3016124" cy="3801979"/>
          </a:xfrm>
        </p:grpSpPr>
        <p:sp>
          <p:nvSpPr>
            <p:cNvPr id="352" name="Shape 352"/>
            <p:cNvSpPr/>
            <p:nvPr/>
          </p:nvSpPr>
          <p:spPr>
            <a:xfrm>
              <a:off x="-1" y="-1"/>
              <a:ext cx="3016126" cy="3801981"/>
            </a:xfrm>
            <a:prstGeom prst="rect">
              <a:avLst/>
            </a:prstGeom>
            <a:noFill/>
            <a:ln w="25400" cap="flat">
              <a:solidFill>
                <a:srgbClr val="45B4FF"/>
              </a:solidFill>
              <a:prstDash val="solid"/>
              <a:round/>
            </a:ln>
            <a:effectLst/>
          </p:spPr>
          <p:txBody>
            <a:bodyPr wrap="square" lIns="45719" tIns="45719" rIns="45719" bIns="45719" numCol="1" anchor="t">
              <a:noAutofit/>
            </a:bodyPr>
            <a:lstStyle/>
            <a:p>
              <a:pPr>
                <a:defRPr>
                  <a:solidFill>
                    <a:srgbClr val="FFFFFF"/>
                  </a:solidFill>
                </a:defRPr>
              </a:pPr>
            </a:p>
          </p:txBody>
        </p:sp>
        <p:sp>
          <p:nvSpPr>
            <p:cNvPr id="353" name="Shape 353"/>
            <p:cNvSpPr/>
            <p:nvPr/>
          </p:nvSpPr>
          <p:spPr>
            <a:xfrm>
              <a:off x="-1" y="-1"/>
              <a:ext cx="3016126" cy="3500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a:solidFill>
                    <a:srgbClr val="2C2D2E"/>
                  </a:solidFill>
                </a:defRPr>
              </a:pPr>
            </a:p>
            <a:p>
              <a:pPr>
                <a:defRPr u="sng">
                  <a:solidFill>
                    <a:srgbClr val="2C2D2E"/>
                  </a:solidFill>
                </a:defRPr>
              </a:pPr>
              <a:r>
                <a:t>Degradation signal Y:</a:t>
              </a:r>
              <a:endParaRPr>
                <a:solidFill>
                  <a:srgbClr val="FFFFFF"/>
                </a:solidFill>
              </a:endParaRPr>
            </a:p>
            <a:p>
              <a:pPr marL="285750" indent="-285750">
                <a:buSzPct val="100000"/>
                <a:buFont typeface="Arial"/>
                <a:buChar char="•"/>
                <a:defRPr sz="1600">
                  <a:solidFill>
                    <a:srgbClr val="2C2D2E"/>
                  </a:solidFill>
                </a:defRPr>
              </a:pPr>
              <a:r>
                <a:t>Monotonically increasing or decreasing</a:t>
              </a:r>
              <a:endParaRPr>
                <a:solidFill>
                  <a:srgbClr val="FFFFFF"/>
                </a:solidFill>
              </a:endParaRPr>
            </a:p>
            <a:p>
              <a:pPr marL="285750" indent="-285750">
                <a:buSzPct val="100000"/>
                <a:buFont typeface="Arial"/>
                <a:buChar char="•"/>
                <a:defRPr sz="1600">
                  <a:solidFill>
                    <a:srgbClr val="2C2D2E"/>
                  </a:solidFill>
                </a:defRPr>
              </a:pPr>
              <a:r>
                <a:t>Recover after CM/PM</a:t>
              </a:r>
            </a:p>
            <a:p>
              <a:pPr>
                <a:defRPr u="sng">
                  <a:solidFill>
                    <a:srgbClr val="2C2D2E"/>
                  </a:solidFill>
                </a:defRPr>
              </a:pPr>
            </a:p>
            <a:p>
              <a:pPr>
                <a:defRPr u="sng">
                  <a:solidFill>
                    <a:srgbClr val="2C2D2E"/>
                  </a:solidFill>
                </a:defRPr>
              </a:pPr>
              <a:r>
                <a:t>Failure Limit y</a:t>
              </a:r>
              <a:r>
                <a:rPr baseline="30000"/>
                <a:t>F</a:t>
              </a:r>
              <a:r>
                <a:t>:</a:t>
              </a:r>
              <a:endParaRPr>
                <a:solidFill>
                  <a:srgbClr val="FFFFFF"/>
                </a:solidFill>
              </a:endParaRPr>
            </a:p>
            <a:p>
              <a:pPr marL="285750" indent="-285750">
                <a:buSzPct val="100000"/>
                <a:buFont typeface="Arial"/>
                <a:buChar char="•"/>
                <a:defRPr sz="1600">
                  <a:solidFill>
                    <a:srgbClr val="2C2D2E"/>
                  </a:solidFill>
                </a:defRPr>
              </a:pPr>
              <a:r>
                <a:t>Tool fails when degradation signal hits</a:t>
              </a:r>
            </a:p>
            <a:p>
              <a:pPr>
                <a:defRPr u="sng">
                  <a:solidFill>
                    <a:srgbClr val="2C2D2E"/>
                  </a:solidFill>
                </a:defRPr>
              </a:pPr>
            </a:p>
            <a:p>
              <a:pPr>
                <a:defRPr u="sng">
                  <a:solidFill>
                    <a:srgbClr val="2C2D2E"/>
                  </a:solidFill>
                </a:defRPr>
              </a:pPr>
              <a:r>
                <a:t>Control Limit C</a:t>
              </a:r>
              <a:r>
                <a:rPr baseline="-25000" u="none"/>
                <a:t>L</a:t>
              </a:r>
              <a:r>
                <a:t>:</a:t>
              </a:r>
              <a:endParaRPr>
                <a:solidFill>
                  <a:srgbClr val="FFFFFF"/>
                </a:solidFill>
              </a:endParaRPr>
            </a:p>
            <a:p>
              <a:pPr marL="285750" indent="-285750">
                <a:buSzPct val="100000"/>
                <a:buFont typeface="Arial"/>
                <a:buChar char="•"/>
                <a:defRPr sz="1600">
                  <a:solidFill>
                    <a:srgbClr val="2C2D2E"/>
                  </a:solidFill>
                </a:defRPr>
              </a:pPr>
              <a:r>
                <a:t>Perform PM when degradation signal hits</a:t>
              </a:r>
            </a:p>
          </p:txBody>
        </p:sp>
      </p:grpSp>
      <p:sp>
        <p:nvSpPr>
          <p:cNvPr id="355" name="Shape 355"/>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356" name="Shape 356"/>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pic>
        <p:nvPicPr>
          <p:cNvPr id="359" name="image10.png"/>
          <p:cNvPicPr>
            <a:picLocks noChangeAspect="1"/>
          </p:cNvPicPr>
          <p:nvPr/>
        </p:nvPicPr>
        <p:blipFill>
          <a:blip r:embed="rId2">
            <a:extLst/>
          </a:blip>
          <a:stretch>
            <a:fillRect/>
          </a:stretch>
        </p:blipFill>
        <p:spPr>
          <a:xfrm>
            <a:off x="3207656" y="1798203"/>
            <a:ext cx="6572251" cy="3876676"/>
          </a:xfrm>
          <a:prstGeom prst="rect">
            <a:avLst/>
          </a:prstGeom>
          <a:ln w="12700">
            <a:miter lim="400000"/>
          </a:ln>
        </p:spPr>
      </p:pic>
      <p:sp>
        <p:nvSpPr>
          <p:cNvPr id="360" name="Shape 360"/>
          <p:cNvSpPr/>
          <p:nvPr>
            <p:ph type="title"/>
          </p:nvPr>
        </p:nvSpPr>
        <p:spPr>
          <a:xfrm>
            <a:off x="915305" y="0"/>
            <a:ext cx="10375904" cy="932312"/>
          </a:xfrm>
          <a:prstGeom prst="rect">
            <a:avLst/>
          </a:prstGeom>
        </p:spPr>
        <p:txBody>
          <a:bodyPr/>
          <a:lstStyle/>
          <a:p>
            <a:pPr/>
            <a:r>
              <a:t>Real Scenario</a:t>
            </a:r>
          </a:p>
        </p:txBody>
      </p:sp>
      <p:sp>
        <p:nvSpPr>
          <p:cNvPr id="361" name="Shape 361"/>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62" name="Shape 362"/>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3" name="Shape 363"/>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sp>
        <p:nvSpPr>
          <p:cNvPr id="364" name="Shape 364"/>
          <p:cNvSpPr/>
          <p:nvPr/>
        </p:nvSpPr>
        <p:spPr>
          <a:xfrm>
            <a:off x="2989943" y="2293256"/>
            <a:ext cx="435428" cy="2510974"/>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365" name="Shape 365"/>
          <p:cNvSpPr/>
          <p:nvPr/>
        </p:nvSpPr>
        <p:spPr>
          <a:xfrm>
            <a:off x="4900955" y="1565979"/>
            <a:ext cx="2385216" cy="669220"/>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366" name="Shape 366"/>
          <p:cNvSpPr/>
          <p:nvPr/>
        </p:nvSpPr>
        <p:spPr>
          <a:xfrm>
            <a:off x="3287393" y="5042094"/>
            <a:ext cx="5638892" cy="372669"/>
          </a:xfrm>
          <a:prstGeom prst="rect">
            <a:avLst/>
          </a:prstGeom>
          <a:solidFill>
            <a:srgbClr val="FFFFFF"/>
          </a:solidFill>
          <a:ln w="25400">
            <a:solidFill>
              <a:srgbClr val="FFFFFF"/>
            </a:solidFill>
          </a:ln>
        </p:spPr>
        <p:txBody>
          <a:bodyPr lIns="45719" rIns="45719" anchor="ctr"/>
          <a:lstStyle/>
          <a:p>
            <a:pPr algn="ctr">
              <a:defRPr>
                <a:solidFill>
                  <a:srgbClr val="9A9B9D"/>
                </a:solidFill>
              </a:defRPr>
            </a:pPr>
          </a:p>
        </p:txBody>
      </p:sp>
      <p:sp>
        <p:nvSpPr>
          <p:cNvPr id="367" name="Shape 367"/>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368" name="Shape 368"/>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71" name="Shape 371"/>
          <p:cNvSpPr/>
          <p:nvPr>
            <p:ph type="title"/>
          </p:nvPr>
        </p:nvSpPr>
        <p:spPr>
          <a:xfrm>
            <a:off x="915305" y="0"/>
            <a:ext cx="10375904" cy="932312"/>
          </a:xfrm>
          <a:prstGeom prst="rect">
            <a:avLst/>
          </a:prstGeom>
        </p:spPr>
        <p:txBody>
          <a:bodyPr/>
          <a:lstStyle/>
          <a:p>
            <a:pPr/>
            <a:r>
              <a:t>Problem Formulation</a:t>
            </a:r>
          </a:p>
        </p:txBody>
      </p:sp>
      <p:sp>
        <p:nvSpPr>
          <p:cNvPr id="372" name="Shape 372"/>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73" name="Shape 373"/>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hape 374"/>
          <p:cNvSpPr/>
          <p:nvPr>
            <p:ph type="body" sz="quarter" idx="1"/>
          </p:nvPr>
        </p:nvSpPr>
        <p:spPr>
          <a:xfrm>
            <a:off x="-1676400" y="0"/>
            <a:ext cx="1439863" cy="2777925"/>
          </a:xfrm>
          <a:prstGeom prst="rect">
            <a:avLst/>
          </a:prstGeom>
        </p:spPr>
        <p:txBody>
          <a:bodyPr/>
          <a:lstStyle/>
          <a:p>
            <a:pPr marL="0" indent="0">
              <a:spcBef>
                <a:spcPts val="800"/>
              </a:spcBef>
              <a:buSzTx/>
              <a:buNone/>
              <a:tabLst>
                <a:tab pos="63500" algn="l"/>
              </a:tabLst>
              <a:defRPr b="1" sz="1100">
                <a:solidFill>
                  <a:schemeClr val="accent1"/>
                </a:solidFill>
              </a:defRPr>
            </a:pPr>
          </a:p>
        </p:txBody>
      </p:sp>
      <p:pic>
        <p:nvPicPr>
          <p:cNvPr id="375" name="image11.png"/>
          <p:cNvPicPr>
            <a:picLocks noChangeAspect="1"/>
          </p:cNvPicPr>
          <p:nvPr/>
        </p:nvPicPr>
        <p:blipFill>
          <a:blip r:embed="rId2">
            <a:extLst/>
          </a:blip>
          <a:stretch>
            <a:fillRect/>
          </a:stretch>
        </p:blipFill>
        <p:spPr>
          <a:xfrm>
            <a:off x="3773713" y="1695171"/>
            <a:ext cx="5855001" cy="4488403"/>
          </a:xfrm>
          <a:prstGeom prst="rect">
            <a:avLst/>
          </a:prstGeom>
          <a:ln w="12700">
            <a:miter lim="400000"/>
          </a:ln>
        </p:spPr>
      </p:pic>
      <p:grpSp>
        <p:nvGrpSpPr>
          <p:cNvPr id="378" name="Group 378"/>
          <p:cNvGrpSpPr/>
          <p:nvPr/>
        </p:nvGrpSpPr>
        <p:grpSpPr>
          <a:xfrm>
            <a:off x="1536970" y="3550970"/>
            <a:ext cx="1162820" cy="370841"/>
            <a:chOff x="0" y="0"/>
            <a:chExt cx="1162819" cy="370840"/>
          </a:xfrm>
        </p:grpSpPr>
        <p:sp>
          <p:nvSpPr>
            <p:cNvPr id="376" name="Shape 376"/>
            <p:cNvSpPr/>
            <p:nvPr/>
          </p:nvSpPr>
          <p:spPr>
            <a:xfrm>
              <a:off x="0" y="0"/>
              <a:ext cx="1162820" cy="369333"/>
            </a:xfrm>
            <a:prstGeom prst="rect">
              <a:avLst/>
            </a:prstGeom>
            <a:blipFill rotWithShape="1">
              <a:blip r:embed="rId3"/>
              <a:srcRect l="0" t="0" r="0" b="0"/>
              <a:stretch>
                <a:fillRect/>
              </a:stretch>
            </a:blipFill>
            <a:ln w="9525" cap="flat">
              <a:solidFill>
                <a:schemeClr val="accent3"/>
              </a:solidFill>
              <a:prstDash val="solid"/>
              <a:round/>
            </a:ln>
            <a:effectLst/>
          </p:spPr>
          <p:txBody>
            <a:bodyPr wrap="square" lIns="45719" tIns="45719" rIns="45719" bIns="45719" numCol="1" anchor="t">
              <a:noAutofit/>
            </a:bodyPr>
            <a:lstStyle/>
            <a:p>
              <a:pPr/>
            </a:p>
          </p:txBody>
        </p:sp>
        <p:sp>
          <p:nvSpPr>
            <p:cNvPr id="377" name="Shape 377"/>
            <p:cNvSpPr/>
            <p:nvPr/>
          </p:nvSpPr>
          <p:spPr>
            <a:xfrm>
              <a:off x="0" y="0"/>
              <a:ext cx="1162820"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sp>
        <p:nvSpPr>
          <p:cNvPr id="379" name="Shape 379"/>
          <p:cNvSpPr/>
          <p:nvPr/>
        </p:nvSpPr>
        <p:spPr>
          <a:xfrm>
            <a:off x="1153819" y="6363151"/>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380" name="Shape 380"/>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83" name="Shape 383"/>
          <p:cNvSpPr/>
          <p:nvPr>
            <p:ph type="title"/>
          </p:nvPr>
        </p:nvSpPr>
        <p:spPr>
          <a:xfrm>
            <a:off x="915305" y="0"/>
            <a:ext cx="10375904" cy="932312"/>
          </a:xfrm>
          <a:prstGeom prst="rect">
            <a:avLst/>
          </a:prstGeom>
        </p:spPr>
        <p:txBody>
          <a:bodyPr/>
          <a:lstStyle/>
          <a:p>
            <a:pPr/>
            <a:r>
              <a:t>Measurement Solution: Virtual Measurement</a:t>
            </a:r>
          </a:p>
        </p:txBody>
      </p:sp>
      <p:sp>
        <p:nvSpPr>
          <p:cNvPr id="384" name="Shape 384"/>
          <p:cNvSpPr/>
          <p:nvPr>
            <p:ph type="body" sz="quarter" idx="1"/>
          </p:nvPr>
        </p:nvSpPr>
        <p:spPr>
          <a:xfrm>
            <a:off x="7571230" y="1600200"/>
            <a:ext cx="3719977" cy="4418635"/>
          </a:xfrm>
          <a:prstGeom prst="rect">
            <a:avLst/>
          </a:prstGeom>
        </p:spPr>
        <p:txBody>
          <a:bodyPr/>
          <a:lstStyle/>
          <a:p>
            <a:pPr>
              <a:defRPr sz="2000"/>
            </a:pPr>
            <a:r>
              <a:t>Measurement is an expensive operation, some destructive. Consequently, its sampling rate is low.</a:t>
            </a:r>
          </a:p>
          <a:p>
            <a:pPr>
              <a:defRPr sz="2000"/>
            </a:pPr>
            <a:r>
              <a:t>However, some monitoring systems have 100% sampling rate, either through sensors or scanning images.</a:t>
            </a:r>
          </a:p>
        </p:txBody>
      </p:sp>
      <p:sp>
        <p:nvSpPr>
          <p:cNvPr id="385" name="Shape 38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86" name="Shape 386"/>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Shape 387"/>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88" name="Shape 388"/>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pic>
        <p:nvPicPr>
          <p:cNvPr id="389" name="image2.png"/>
          <p:cNvPicPr>
            <a:picLocks noChangeAspect="1"/>
          </p:cNvPicPr>
          <p:nvPr/>
        </p:nvPicPr>
        <p:blipFill>
          <a:blip r:embed="rId2">
            <a:extLst/>
          </a:blip>
          <a:stretch>
            <a:fillRect/>
          </a:stretch>
        </p:blipFill>
        <p:spPr>
          <a:xfrm>
            <a:off x="910984" y="1634924"/>
            <a:ext cx="6486526" cy="4610101"/>
          </a:xfrm>
          <a:prstGeom prst="rect">
            <a:avLst/>
          </a:prstGeom>
          <a:ln w="12700">
            <a:miter lim="400000"/>
          </a:ln>
        </p:spPr>
      </p:pic>
      <p:sp>
        <p:nvSpPr>
          <p:cNvPr id="390" name="Shape 390"/>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nvSpPr>
        <p:spPr>
          <a:xfrm>
            <a:off x="4637883" y="6312351"/>
            <a:ext cx="139700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100"/>
            </a:lvl1pPr>
          </a:lstStyle>
          <a:p>
            <a:pPr/>
            <a:r>
              <a:t>|  Micron Confidential</a:t>
            </a:r>
          </a:p>
        </p:txBody>
      </p:sp>
      <p:sp>
        <p:nvSpPr>
          <p:cNvPr id="393" name="Shape 393"/>
          <p:cNvSpPr/>
          <p:nvPr>
            <p:ph type="title"/>
          </p:nvPr>
        </p:nvSpPr>
        <p:spPr>
          <a:xfrm>
            <a:off x="915305" y="0"/>
            <a:ext cx="10375904" cy="932312"/>
          </a:xfrm>
          <a:prstGeom prst="rect">
            <a:avLst/>
          </a:prstGeom>
        </p:spPr>
        <p:txBody>
          <a:bodyPr/>
          <a:lstStyle/>
          <a:p>
            <a:pPr/>
            <a:r>
              <a:t>Virtual Measurement</a:t>
            </a:r>
          </a:p>
        </p:txBody>
      </p:sp>
      <p:sp>
        <p:nvSpPr>
          <p:cNvPr id="394" name="Shape 394"/>
          <p:cNvSpPr/>
          <p:nvPr>
            <p:ph type="body" idx="1"/>
          </p:nvPr>
        </p:nvSpPr>
        <p:spPr>
          <a:xfrm>
            <a:off x="915305" y="1600200"/>
            <a:ext cx="10375904" cy="4418635"/>
          </a:xfrm>
          <a:prstGeom prst="rect">
            <a:avLst/>
          </a:prstGeom>
        </p:spPr>
        <p:txBody>
          <a:bodyPr/>
          <a:lstStyle/>
          <a:p>
            <a:pPr/>
            <a:r>
              <a:t>Motivation: Predict low-sampled measurement using 100% sampled images.</a:t>
            </a:r>
          </a:p>
        </p:txBody>
      </p:sp>
      <p:sp>
        <p:nvSpPr>
          <p:cNvPr id="395" name="Shape 395"/>
          <p:cNvSpPr/>
          <p:nvPr/>
        </p:nvSpPr>
        <p:spPr>
          <a:xfrm>
            <a:off x="3287395" y="6394901"/>
            <a:ext cx="1348741" cy="165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lvl1pPr>
          </a:lstStyle>
          <a:p>
            <a:pPr/>
            <a:r>
              <a:t>August 24, 2016</a:t>
            </a:r>
          </a:p>
        </p:txBody>
      </p:sp>
      <p:sp>
        <p:nvSpPr>
          <p:cNvPr id="396" name="Shape 396"/>
          <p:cNvSpPr/>
          <p:nvPr>
            <p:ph type="sldNum" sz="quarter" idx="2"/>
          </p:nvPr>
        </p:nvSpPr>
        <p:spPr>
          <a:xfrm>
            <a:off x="910984" y="6394901"/>
            <a:ext cx="127001"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Shape 397"/>
          <p:cNvSpPr/>
          <p:nvPr>
            <p:ph type="body" idx="13"/>
          </p:nvPr>
        </p:nvSpPr>
        <p:spPr>
          <a:prstGeom prst="rect">
            <a:avLst/>
          </a:prstGeom>
        </p:spPr>
        <p:txBody>
          <a:bodyPr/>
          <a:lstStyle/>
          <a:p>
            <a:pPr marL="0" indent="0">
              <a:spcBef>
                <a:spcPts val="800"/>
              </a:spcBef>
              <a:buClrTx/>
              <a:buSzTx/>
              <a:buFontTx/>
              <a:buNone/>
              <a:tabLst>
                <a:tab pos="63500" algn="l"/>
              </a:tabLst>
              <a:defRPr b="1" sz="1100">
                <a:solidFill>
                  <a:schemeClr val="accent1"/>
                </a:solidFill>
              </a:defRPr>
            </a:pPr>
          </a:p>
        </p:txBody>
      </p:sp>
      <p:sp>
        <p:nvSpPr>
          <p:cNvPr id="398" name="Shape 398"/>
          <p:cNvSpPr/>
          <p:nvPr/>
        </p:nvSpPr>
        <p:spPr>
          <a:xfrm>
            <a:off x="1153819" y="63875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
        <p:nvSpPr>
          <p:cNvPr id="399" name="Shape 399"/>
          <p:cNvSpPr/>
          <p:nvPr/>
        </p:nvSpPr>
        <p:spPr>
          <a:xfrm>
            <a:off x="1153819" y="6336734"/>
            <a:ext cx="10440773" cy="318066"/>
          </a:xfrm>
          <a:prstGeom prst="rect">
            <a:avLst/>
          </a:prstGeom>
          <a:solidFill>
            <a:srgbClr val="FFFFFF"/>
          </a:solidFill>
          <a:ln w="12700">
            <a:miter lim="400000"/>
          </a:ln>
        </p:spPr>
        <p:txBody>
          <a:bodyPr lIns="45719" rIns="45719" anchor="ctr"/>
          <a:lstStyle/>
          <a:p>
            <a:pPr algn="ctr">
              <a:defRPr>
                <a:solidFill>
                  <a:srgbClr val="9A9B9D"/>
                </a:solidFill>
              </a:defRPr>
            </a:pP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Micron Nov-2015">
  <a:themeElements>
    <a:clrScheme name="Micron Nov-2015">
      <a:dk1>
        <a:srgbClr val="58595B"/>
      </a:dk1>
      <a:lt1>
        <a:srgbClr val="FFFFFF"/>
      </a:lt1>
      <a:dk2>
        <a:srgbClr val="A7A7A7"/>
      </a:dk2>
      <a:lt2>
        <a:srgbClr val="535353"/>
      </a:lt2>
      <a:accent1>
        <a:srgbClr val="0077C8"/>
      </a:accent1>
      <a:accent2>
        <a:srgbClr val="629D37"/>
      </a:accent2>
      <a:accent3>
        <a:srgbClr val="EE7623"/>
      </a:accent3>
      <a:accent4>
        <a:srgbClr val="00A7E0"/>
      </a:accent4>
      <a:accent5>
        <a:srgbClr val="CFDD3A"/>
      </a:accent5>
      <a:accent6>
        <a:srgbClr val="FFCF01"/>
      </a:accent6>
      <a:hlink>
        <a:srgbClr val="0000FF"/>
      </a:hlink>
      <a:folHlink>
        <a:srgbClr val="FF00FF"/>
      </a:folHlink>
    </a:clrScheme>
    <a:fontScheme name="Micron Nov-2015">
      <a:majorFont>
        <a:latin typeface="Calibri"/>
        <a:ea typeface="Calibri"/>
        <a:cs typeface="Calibri"/>
      </a:majorFont>
      <a:minorFont>
        <a:latin typeface="Helvetica"/>
        <a:ea typeface="Helvetica"/>
        <a:cs typeface="Helvetica"/>
      </a:minorFont>
    </a:fontScheme>
    <a:fmtScheme name="Micron Nov-201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icron Nov-2015">
  <a:themeElements>
    <a:clrScheme name="Micron Nov-2015">
      <a:dk1>
        <a:srgbClr val="000000"/>
      </a:dk1>
      <a:lt1>
        <a:srgbClr val="FFFFFF"/>
      </a:lt1>
      <a:dk2>
        <a:srgbClr val="A7A7A7"/>
      </a:dk2>
      <a:lt2>
        <a:srgbClr val="535353"/>
      </a:lt2>
      <a:accent1>
        <a:srgbClr val="0077C8"/>
      </a:accent1>
      <a:accent2>
        <a:srgbClr val="629D37"/>
      </a:accent2>
      <a:accent3>
        <a:srgbClr val="EE7623"/>
      </a:accent3>
      <a:accent4>
        <a:srgbClr val="00A7E0"/>
      </a:accent4>
      <a:accent5>
        <a:srgbClr val="CFDD3A"/>
      </a:accent5>
      <a:accent6>
        <a:srgbClr val="FFCF01"/>
      </a:accent6>
      <a:hlink>
        <a:srgbClr val="0000FF"/>
      </a:hlink>
      <a:folHlink>
        <a:srgbClr val="FF00FF"/>
      </a:folHlink>
    </a:clrScheme>
    <a:fontScheme name="Micron Nov-2015">
      <a:majorFont>
        <a:latin typeface="Calibri"/>
        <a:ea typeface="Calibri"/>
        <a:cs typeface="Calibri"/>
      </a:majorFont>
      <a:minorFont>
        <a:latin typeface="Helvetica"/>
        <a:ea typeface="Helvetica"/>
        <a:cs typeface="Helvetica"/>
      </a:minorFont>
    </a:fontScheme>
    <a:fmtScheme name="Micron Nov-201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8595B"/>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